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66" r:id="rId6"/>
  </p:sldMasterIdLst>
  <p:notesMasterIdLst>
    <p:notesMasterId r:id="rId39"/>
  </p:notesMasterIdLst>
  <p:handoutMasterIdLst>
    <p:handoutMasterId r:id="rId40"/>
  </p:handoutMasterIdLst>
  <p:sldIdLst>
    <p:sldId id="376" r:id="rId7"/>
    <p:sldId id="816" r:id="rId8"/>
    <p:sldId id="805" r:id="rId9"/>
    <p:sldId id="839" r:id="rId10"/>
    <p:sldId id="883" r:id="rId11"/>
    <p:sldId id="766" r:id="rId12"/>
    <p:sldId id="886" r:id="rId13"/>
    <p:sldId id="884" r:id="rId14"/>
    <p:sldId id="888" r:id="rId15"/>
    <p:sldId id="887" r:id="rId16"/>
    <p:sldId id="885" r:id="rId17"/>
    <p:sldId id="889" r:id="rId18"/>
    <p:sldId id="905" r:id="rId19"/>
    <p:sldId id="906" r:id="rId20"/>
    <p:sldId id="904" r:id="rId21"/>
    <p:sldId id="881" r:id="rId22"/>
    <p:sldId id="892" r:id="rId23"/>
    <p:sldId id="890" r:id="rId24"/>
    <p:sldId id="894" r:id="rId25"/>
    <p:sldId id="895" r:id="rId26"/>
    <p:sldId id="893" r:id="rId27"/>
    <p:sldId id="898" r:id="rId28"/>
    <p:sldId id="897" r:id="rId29"/>
    <p:sldId id="896" r:id="rId30"/>
    <p:sldId id="900" r:id="rId31"/>
    <p:sldId id="901" r:id="rId32"/>
    <p:sldId id="902" r:id="rId33"/>
    <p:sldId id="899" r:id="rId34"/>
    <p:sldId id="850" r:id="rId35"/>
    <p:sldId id="903" r:id="rId36"/>
    <p:sldId id="882" r:id="rId37"/>
    <p:sldId id="393"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13">
          <p15:clr>
            <a:srgbClr val="A4A3A4"/>
          </p15:clr>
        </p15:guide>
        <p15:guide id="3" orient="horz" pos="1008">
          <p15:clr>
            <a:srgbClr val="A4A3A4"/>
          </p15:clr>
        </p15:guide>
        <p15:guide id="4" orient="horz" pos="4051">
          <p15:clr>
            <a:srgbClr val="A4A3A4"/>
          </p15:clr>
        </p15:guide>
        <p15:guide id="5" pos="2880">
          <p15:clr>
            <a:srgbClr val="A4A3A4"/>
          </p15:clr>
        </p15:guide>
        <p15:guide id="6" pos="206">
          <p15:clr>
            <a:srgbClr val="A4A3A4"/>
          </p15:clr>
        </p15:guide>
        <p15:guide id="7" pos="5545">
          <p15:clr>
            <a:srgbClr val="A4A3A4"/>
          </p15:clr>
        </p15:guide>
        <p15:guide id="8" pos="3817">
          <p15:clr>
            <a:srgbClr val="A4A3A4"/>
          </p15:clr>
        </p15:guide>
        <p15:guide id="9" pos="3620">
          <p15:clr>
            <a:srgbClr val="A4A3A4"/>
          </p15:clr>
        </p15:guide>
        <p15:guide id="10" pos="2846">
          <p15:clr>
            <a:srgbClr val="A4A3A4"/>
          </p15:clr>
        </p15:guide>
        <p15:guide id="11" pos="29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info mrs" initials="im" lastIdx="1" clrIdx="0">
    <p:extLst>
      <p:ext uri="{19B8F6BF-5375-455C-9EA6-DF929625EA0E}">
        <p15:presenceInfo xmlns:p15="http://schemas.microsoft.com/office/powerpoint/2012/main" userId="S-1-5-21-147660667-1279086478-1232828436-1471" providerId="AD"/>
      </p:ext>
    </p:extLst>
  </p:cmAuthor>
  <p:cmAuthor id="2" name="Julie Corney" initials="JC" lastIdx="1" clrIdx="1">
    <p:extLst>
      <p:ext uri="{19B8F6BF-5375-455C-9EA6-DF929625EA0E}">
        <p15:presenceInfo xmlns:p15="http://schemas.microsoft.com/office/powerpoint/2012/main" userId="S::JulieC@mrs.org.uk::49e7abd4-933c-47a8-bd1d-e2acb11d3959" providerId="AD"/>
      </p:ext>
    </p:extLst>
  </p:cmAuthor>
  <p:cmAuthor id="3" name="Camilla Ravazzolo" initials="CR" lastIdx="1" clrIdx="2">
    <p:extLst>
      <p:ext uri="{19B8F6BF-5375-455C-9EA6-DF929625EA0E}">
        <p15:presenceInfo xmlns:p15="http://schemas.microsoft.com/office/powerpoint/2012/main" userId="Camilla Ravazzo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18AB"/>
    <a:srgbClr val="93A5F1"/>
    <a:srgbClr val="E29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13C98-39D3-4FC5-83BF-2A7F122C251F}" v="25" dt="2021-06-01T13:16:29.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76653" autoAdjust="0"/>
  </p:normalViewPr>
  <p:slideViewPr>
    <p:cSldViewPr snapToGrid="0" snapToObjects="1" showGuides="1">
      <p:cViewPr varScale="1">
        <p:scale>
          <a:sx n="51" d="100"/>
          <a:sy n="51" d="100"/>
        </p:scale>
        <p:origin x="1540" y="40"/>
      </p:cViewPr>
      <p:guideLst>
        <p:guide orient="horz" pos="2160"/>
        <p:guide orient="horz" pos="3613"/>
        <p:guide orient="horz" pos="1008"/>
        <p:guide orient="horz" pos="4051"/>
        <p:guide pos="2880"/>
        <p:guide pos="206"/>
        <p:guide pos="5545"/>
        <p:guide pos="3817"/>
        <p:guide pos="3620"/>
        <p:guide pos="2846"/>
        <p:guide pos="291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h Harding" userId="7532349a-11d7-4db0-a2c3-108f672b9b53" providerId="ADAL" clId="{33413C98-39D3-4FC5-83BF-2A7F122C251F}"/>
    <pc:docChg chg="undo custSel addSld delSld modSld delMainMaster">
      <pc:chgData name="Debrah Harding" userId="7532349a-11d7-4db0-a2c3-108f672b9b53" providerId="ADAL" clId="{33413C98-39D3-4FC5-83BF-2A7F122C251F}" dt="2021-06-01T13:22:30.219" v="4181" actId="790"/>
      <pc:docMkLst>
        <pc:docMk/>
      </pc:docMkLst>
      <pc:sldChg chg="modSp mod">
        <pc:chgData name="Debrah Harding" userId="7532349a-11d7-4db0-a2c3-108f672b9b53" providerId="ADAL" clId="{33413C98-39D3-4FC5-83BF-2A7F122C251F}" dt="2021-06-01T13:08:05.096" v="3639" actId="20577"/>
        <pc:sldMkLst>
          <pc:docMk/>
          <pc:sldMk cId="932963523" sldId="766"/>
        </pc:sldMkLst>
        <pc:spChg chg="mod">
          <ac:chgData name="Debrah Harding" userId="7532349a-11d7-4db0-a2c3-108f672b9b53" providerId="ADAL" clId="{33413C98-39D3-4FC5-83BF-2A7F122C251F}" dt="2021-06-01T13:08:05.096" v="3639" actId="20577"/>
          <ac:spMkLst>
            <pc:docMk/>
            <pc:sldMk cId="932963523" sldId="766"/>
            <ac:spMk id="3" creationId="{E238B5A3-0DAD-1440-9AFC-5F976622B821}"/>
          </ac:spMkLst>
        </pc:spChg>
      </pc:sldChg>
      <pc:sldChg chg="del">
        <pc:chgData name="Debrah Harding" userId="7532349a-11d7-4db0-a2c3-108f672b9b53" providerId="ADAL" clId="{33413C98-39D3-4FC5-83BF-2A7F122C251F}" dt="2021-06-01T09:15:06.045" v="43" actId="2696"/>
        <pc:sldMkLst>
          <pc:docMk/>
          <pc:sldMk cId="219514086" sldId="767"/>
        </pc:sldMkLst>
      </pc:sldChg>
      <pc:sldChg chg="del">
        <pc:chgData name="Debrah Harding" userId="7532349a-11d7-4db0-a2c3-108f672b9b53" providerId="ADAL" clId="{33413C98-39D3-4FC5-83BF-2A7F122C251F}" dt="2021-06-01T09:17:06.081" v="49" actId="2696"/>
        <pc:sldMkLst>
          <pc:docMk/>
          <pc:sldMk cId="2109571236" sldId="768"/>
        </pc:sldMkLst>
      </pc:sldChg>
      <pc:sldChg chg="del">
        <pc:chgData name="Debrah Harding" userId="7532349a-11d7-4db0-a2c3-108f672b9b53" providerId="ADAL" clId="{33413C98-39D3-4FC5-83BF-2A7F122C251F}" dt="2021-06-01T09:15:33.380" v="45" actId="2696"/>
        <pc:sldMkLst>
          <pc:docMk/>
          <pc:sldMk cId="3454100359" sldId="771"/>
        </pc:sldMkLst>
      </pc:sldChg>
      <pc:sldChg chg="del">
        <pc:chgData name="Debrah Harding" userId="7532349a-11d7-4db0-a2c3-108f672b9b53" providerId="ADAL" clId="{33413C98-39D3-4FC5-83BF-2A7F122C251F}" dt="2021-06-01T09:15:33.380" v="45" actId="2696"/>
        <pc:sldMkLst>
          <pc:docMk/>
          <pc:sldMk cId="2621479485" sldId="789"/>
        </pc:sldMkLst>
      </pc:sldChg>
      <pc:sldChg chg="del">
        <pc:chgData name="Debrah Harding" userId="7532349a-11d7-4db0-a2c3-108f672b9b53" providerId="ADAL" clId="{33413C98-39D3-4FC5-83BF-2A7F122C251F}" dt="2021-06-01T09:15:33.380" v="45" actId="2696"/>
        <pc:sldMkLst>
          <pc:docMk/>
          <pc:sldMk cId="1233587236" sldId="799"/>
        </pc:sldMkLst>
      </pc:sldChg>
      <pc:sldChg chg="del">
        <pc:chgData name="Debrah Harding" userId="7532349a-11d7-4db0-a2c3-108f672b9b53" providerId="ADAL" clId="{33413C98-39D3-4FC5-83BF-2A7F122C251F}" dt="2021-06-01T09:15:33.380" v="45" actId="2696"/>
        <pc:sldMkLst>
          <pc:docMk/>
          <pc:sldMk cId="4247092720" sldId="802"/>
        </pc:sldMkLst>
      </pc:sldChg>
      <pc:sldChg chg="del">
        <pc:chgData name="Debrah Harding" userId="7532349a-11d7-4db0-a2c3-108f672b9b53" providerId="ADAL" clId="{33413C98-39D3-4FC5-83BF-2A7F122C251F}" dt="2021-06-01T09:15:33.380" v="45" actId="2696"/>
        <pc:sldMkLst>
          <pc:docMk/>
          <pc:sldMk cId="2238269724" sldId="803"/>
        </pc:sldMkLst>
      </pc:sldChg>
      <pc:sldChg chg="modSp mod">
        <pc:chgData name="Debrah Harding" userId="7532349a-11d7-4db0-a2c3-108f672b9b53" providerId="ADAL" clId="{33413C98-39D3-4FC5-83BF-2A7F122C251F}" dt="2021-06-01T13:15:06.237" v="4047" actId="20577"/>
        <pc:sldMkLst>
          <pc:docMk/>
          <pc:sldMk cId="149639935" sldId="805"/>
        </pc:sldMkLst>
        <pc:spChg chg="mod">
          <ac:chgData name="Debrah Harding" userId="7532349a-11d7-4db0-a2c3-108f672b9b53" providerId="ADAL" clId="{33413C98-39D3-4FC5-83BF-2A7F122C251F}" dt="2021-06-01T13:15:06.237" v="4047" actId="20577"/>
          <ac:spMkLst>
            <pc:docMk/>
            <pc:sldMk cId="149639935" sldId="805"/>
            <ac:spMk id="3" creationId="{E238B5A3-0DAD-1440-9AFC-5F976622B821}"/>
          </ac:spMkLst>
        </pc:spChg>
      </pc:sldChg>
      <pc:sldChg chg="modSp mod modNotesTx">
        <pc:chgData name="Debrah Harding" userId="7532349a-11d7-4db0-a2c3-108f672b9b53" providerId="ADAL" clId="{33413C98-39D3-4FC5-83BF-2A7F122C251F}" dt="2021-06-01T13:14:50.222" v="4037" actId="20577"/>
        <pc:sldMkLst>
          <pc:docMk/>
          <pc:sldMk cId="304041817" sldId="816"/>
        </pc:sldMkLst>
        <pc:spChg chg="mod">
          <ac:chgData name="Debrah Harding" userId="7532349a-11d7-4db0-a2c3-108f672b9b53" providerId="ADAL" clId="{33413C98-39D3-4FC5-83BF-2A7F122C251F}" dt="2021-06-01T13:14:50.222" v="4037" actId="20577"/>
          <ac:spMkLst>
            <pc:docMk/>
            <pc:sldMk cId="304041817" sldId="816"/>
            <ac:spMk id="7" creationId="{CBB41E06-EE8C-487B-980A-B596DEB13CFB}"/>
          </ac:spMkLst>
        </pc:spChg>
      </pc:sldChg>
      <pc:sldChg chg="del">
        <pc:chgData name="Debrah Harding" userId="7532349a-11d7-4db0-a2c3-108f672b9b53" providerId="ADAL" clId="{33413C98-39D3-4FC5-83BF-2A7F122C251F}" dt="2021-06-01T09:15:33.380" v="45" actId="2696"/>
        <pc:sldMkLst>
          <pc:docMk/>
          <pc:sldMk cId="2720889024" sldId="821"/>
        </pc:sldMkLst>
      </pc:sldChg>
      <pc:sldChg chg="del">
        <pc:chgData name="Debrah Harding" userId="7532349a-11d7-4db0-a2c3-108f672b9b53" providerId="ADAL" clId="{33413C98-39D3-4FC5-83BF-2A7F122C251F}" dt="2021-06-01T09:15:10.650" v="44" actId="2696"/>
        <pc:sldMkLst>
          <pc:docMk/>
          <pc:sldMk cId="456435736" sldId="830"/>
        </pc:sldMkLst>
      </pc:sldChg>
      <pc:sldChg chg="del">
        <pc:chgData name="Debrah Harding" userId="7532349a-11d7-4db0-a2c3-108f672b9b53" providerId="ADAL" clId="{33413C98-39D3-4FC5-83BF-2A7F122C251F}" dt="2021-06-01T09:15:43.282" v="47" actId="2696"/>
        <pc:sldMkLst>
          <pc:docMk/>
          <pc:sldMk cId="82609942" sldId="831"/>
        </pc:sldMkLst>
      </pc:sldChg>
      <pc:sldChg chg="del">
        <pc:chgData name="Debrah Harding" userId="7532349a-11d7-4db0-a2c3-108f672b9b53" providerId="ADAL" clId="{33413C98-39D3-4FC5-83BF-2A7F122C251F}" dt="2021-06-01T09:15:06.045" v="43" actId="2696"/>
        <pc:sldMkLst>
          <pc:docMk/>
          <pc:sldMk cId="2346494764" sldId="833"/>
        </pc:sldMkLst>
      </pc:sldChg>
      <pc:sldChg chg="del">
        <pc:chgData name="Debrah Harding" userId="7532349a-11d7-4db0-a2c3-108f672b9b53" providerId="ADAL" clId="{33413C98-39D3-4FC5-83BF-2A7F122C251F}" dt="2021-06-01T09:15:10.650" v="44" actId="2696"/>
        <pc:sldMkLst>
          <pc:docMk/>
          <pc:sldMk cId="1660078446" sldId="834"/>
        </pc:sldMkLst>
      </pc:sldChg>
      <pc:sldChg chg="del">
        <pc:chgData name="Debrah Harding" userId="7532349a-11d7-4db0-a2c3-108f672b9b53" providerId="ADAL" clId="{33413C98-39D3-4FC5-83BF-2A7F122C251F}" dt="2021-06-01T09:15:40.534" v="46" actId="2696"/>
        <pc:sldMkLst>
          <pc:docMk/>
          <pc:sldMk cId="1331115354" sldId="835"/>
        </pc:sldMkLst>
      </pc:sldChg>
      <pc:sldChg chg="del">
        <pc:chgData name="Debrah Harding" userId="7532349a-11d7-4db0-a2c3-108f672b9b53" providerId="ADAL" clId="{33413C98-39D3-4FC5-83BF-2A7F122C251F}" dt="2021-06-01T09:15:33.380" v="45" actId="2696"/>
        <pc:sldMkLst>
          <pc:docMk/>
          <pc:sldMk cId="2864388565" sldId="837"/>
        </pc:sldMkLst>
      </pc:sldChg>
      <pc:sldChg chg="add del">
        <pc:chgData name="Debrah Harding" userId="7532349a-11d7-4db0-a2c3-108f672b9b53" providerId="ADAL" clId="{33413C98-39D3-4FC5-83BF-2A7F122C251F}" dt="2021-06-01T09:51:36.415" v="455" actId="2696"/>
        <pc:sldMkLst>
          <pc:docMk/>
          <pc:sldMk cId="676214966" sldId="842"/>
        </pc:sldMkLst>
      </pc:sldChg>
      <pc:sldChg chg="addSp delSp modSp mod modNotesTx">
        <pc:chgData name="Debrah Harding" userId="7532349a-11d7-4db0-a2c3-108f672b9b53" providerId="ADAL" clId="{33413C98-39D3-4FC5-83BF-2A7F122C251F}" dt="2021-06-01T12:00:23.361" v="3604" actId="20577"/>
        <pc:sldMkLst>
          <pc:docMk/>
          <pc:sldMk cId="3706430565" sldId="850"/>
        </pc:sldMkLst>
        <pc:spChg chg="add del mod">
          <ac:chgData name="Debrah Harding" userId="7532349a-11d7-4db0-a2c3-108f672b9b53" providerId="ADAL" clId="{33413C98-39D3-4FC5-83BF-2A7F122C251F}" dt="2021-06-01T11:50:15.088" v="3388" actId="21"/>
          <ac:spMkLst>
            <pc:docMk/>
            <pc:sldMk cId="3706430565" sldId="850"/>
            <ac:spMk id="3" creationId="{54F450BC-6A82-4AD6-B791-90530464E3AB}"/>
          </ac:spMkLst>
        </pc:spChg>
        <pc:spChg chg="add mod">
          <ac:chgData name="Debrah Harding" userId="7532349a-11d7-4db0-a2c3-108f672b9b53" providerId="ADAL" clId="{33413C98-39D3-4FC5-83BF-2A7F122C251F}" dt="2021-06-01T12:00:23.361" v="3604" actId="20577"/>
          <ac:spMkLst>
            <pc:docMk/>
            <pc:sldMk cId="3706430565" sldId="850"/>
            <ac:spMk id="10" creationId="{BE8CC5F4-322E-42FB-AF82-FB1C18DBED28}"/>
          </ac:spMkLst>
        </pc:spChg>
        <pc:graphicFrameChg chg="add del mod modGraphic">
          <ac:chgData name="Debrah Harding" userId="7532349a-11d7-4db0-a2c3-108f672b9b53" providerId="ADAL" clId="{33413C98-39D3-4FC5-83BF-2A7F122C251F}" dt="2021-06-01T11:50:30.570" v="3391" actId="21"/>
          <ac:graphicFrameMkLst>
            <pc:docMk/>
            <pc:sldMk cId="3706430565" sldId="850"/>
            <ac:graphicFrameMk id="5" creationId="{030903E4-ADAB-46D9-BA66-3210DD6D3993}"/>
          </ac:graphicFrameMkLst>
        </pc:graphicFrameChg>
        <pc:graphicFrameChg chg="add del mod">
          <ac:chgData name="Debrah Harding" userId="7532349a-11d7-4db0-a2c3-108f672b9b53" providerId="ADAL" clId="{33413C98-39D3-4FC5-83BF-2A7F122C251F}" dt="2021-06-01T11:50:14.587" v="3387"/>
          <ac:graphicFrameMkLst>
            <pc:docMk/>
            <pc:sldMk cId="3706430565" sldId="850"/>
            <ac:graphicFrameMk id="7" creationId="{96E8FCE9-C712-439E-9C07-7A888EDE95D9}"/>
          </ac:graphicFrameMkLst>
        </pc:graphicFrameChg>
        <pc:graphicFrameChg chg="add del mod">
          <ac:chgData name="Debrah Harding" userId="7532349a-11d7-4db0-a2c3-108f672b9b53" providerId="ADAL" clId="{33413C98-39D3-4FC5-83BF-2A7F122C251F}" dt="2021-06-01T11:50:13.848" v="3386"/>
          <ac:graphicFrameMkLst>
            <pc:docMk/>
            <pc:sldMk cId="3706430565" sldId="850"/>
            <ac:graphicFrameMk id="8" creationId="{C9A15E8C-CB45-468C-A0A2-DDF08C7719B5}"/>
          </ac:graphicFrameMkLst>
        </pc:graphicFrameChg>
      </pc:sldChg>
      <pc:sldChg chg="del">
        <pc:chgData name="Debrah Harding" userId="7532349a-11d7-4db0-a2c3-108f672b9b53" providerId="ADAL" clId="{33413C98-39D3-4FC5-83BF-2A7F122C251F}" dt="2021-06-01T11:49:21.307" v="3378" actId="2696"/>
        <pc:sldMkLst>
          <pc:docMk/>
          <pc:sldMk cId="394668892" sldId="851"/>
        </pc:sldMkLst>
      </pc:sldChg>
      <pc:sldChg chg="del">
        <pc:chgData name="Debrah Harding" userId="7532349a-11d7-4db0-a2c3-108f672b9b53" providerId="ADAL" clId="{33413C98-39D3-4FC5-83BF-2A7F122C251F}" dt="2021-06-01T09:15:06.045" v="43" actId="2696"/>
        <pc:sldMkLst>
          <pc:docMk/>
          <pc:sldMk cId="2529745202" sldId="867"/>
        </pc:sldMkLst>
      </pc:sldChg>
      <pc:sldChg chg="modSp mod">
        <pc:chgData name="Debrah Harding" userId="7532349a-11d7-4db0-a2c3-108f672b9b53" providerId="ADAL" clId="{33413C98-39D3-4FC5-83BF-2A7F122C251F}" dt="2021-06-01T11:56:24.790" v="3588" actId="20577"/>
        <pc:sldMkLst>
          <pc:docMk/>
          <pc:sldMk cId="3148833654" sldId="881"/>
        </pc:sldMkLst>
        <pc:spChg chg="mod">
          <ac:chgData name="Debrah Harding" userId="7532349a-11d7-4db0-a2c3-108f672b9b53" providerId="ADAL" clId="{33413C98-39D3-4FC5-83BF-2A7F122C251F}" dt="2021-06-01T11:56:24.790" v="3588" actId="20577"/>
          <ac:spMkLst>
            <pc:docMk/>
            <pc:sldMk cId="3148833654" sldId="881"/>
            <ac:spMk id="3" creationId="{CA3CDAC0-C416-4BA9-9D6A-16ABD165A813}"/>
          </ac:spMkLst>
        </pc:spChg>
      </pc:sldChg>
      <pc:sldChg chg="modSp mod">
        <pc:chgData name="Debrah Harding" userId="7532349a-11d7-4db0-a2c3-108f672b9b53" providerId="ADAL" clId="{33413C98-39D3-4FC5-83BF-2A7F122C251F}" dt="2021-06-01T13:15:44.088" v="4120" actId="27636"/>
        <pc:sldMkLst>
          <pc:docMk/>
          <pc:sldMk cId="2974953463" sldId="883"/>
        </pc:sldMkLst>
        <pc:spChg chg="mod">
          <ac:chgData name="Debrah Harding" userId="7532349a-11d7-4db0-a2c3-108f672b9b53" providerId="ADAL" clId="{33413C98-39D3-4FC5-83BF-2A7F122C251F}" dt="2021-06-01T13:15:44.088" v="4120" actId="27636"/>
          <ac:spMkLst>
            <pc:docMk/>
            <pc:sldMk cId="2974953463" sldId="883"/>
            <ac:spMk id="3" creationId="{CA3CDAC0-C416-4BA9-9D6A-16ABD165A813}"/>
          </ac:spMkLst>
        </pc:spChg>
      </pc:sldChg>
      <pc:sldChg chg="addSp delSp modSp mod">
        <pc:chgData name="Debrah Harding" userId="7532349a-11d7-4db0-a2c3-108f672b9b53" providerId="ADAL" clId="{33413C98-39D3-4FC5-83BF-2A7F122C251F}" dt="2021-06-01T13:08:47.374" v="3685" actId="20577"/>
        <pc:sldMkLst>
          <pc:docMk/>
          <pc:sldMk cId="3174326812" sldId="884"/>
        </pc:sldMkLst>
        <pc:spChg chg="mod">
          <ac:chgData name="Debrah Harding" userId="7532349a-11d7-4db0-a2c3-108f672b9b53" providerId="ADAL" clId="{33413C98-39D3-4FC5-83BF-2A7F122C251F}" dt="2021-06-01T13:08:47.374" v="3685" actId="20577"/>
          <ac:spMkLst>
            <pc:docMk/>
            <pc:sldMk cId="3174326812" sldId="884"/>
            <ac:spMk id="3" creationId="{CA3CDAC0-C416-4BA9-9D6A-16ABD165A813}"/>
          </ac:spMkLst>
        </pc:spChg>
        <pc:spChg chg="add del">
          <ac:chgData name="Debrah Harding" userId="7532349a-11d7-4db0-a2c3-108f672b9b53" providerId="ADAL" clId="{33413C98-39D3-4FC5-83BF-2A7F122C251F}" dt="2021-06-01T09:32:09.833" v="360" actId="22"/>
          <ac:spMkLst>
            <pc:docMk/>
            <pc:sldMk cId="3174326812" sldId="884"/>
            <ac:spMk id="6" creationId="{ACFF991A-38E3-497E-BA28-DE9F721D30F4}"/>
          </ac:spMkLst>
        </pc:spChg>
      </pc:sldChg>
      <pc:sldChg chg="modSp mod">
        <pc:chgData name="Debrah Harding" userId="7532349a-11d7-4db0-a2c3-108f672b9b53" providerId="ADAL" clId="{33413C98-39D3-4FC5-83BF-2A7F122C251F}" dt="2021-06-01T13:11:03.909" v="3799" actId="404"/>
        <pc:sldMkLst>
          <pc:docMk/>
          <pc:sldMk cId="4227711313" sldId="885"/>
        </pc:sldMkLst>
        <pc:spChg chg="mod">
          <ac:chgData name="Debrah Harding" userId="7532349a-11d7-4db0-a2c3-108f672b9b53" providerId="ADAL" clId="{33413C98-39D3-4FC5-83BF-2A7F122C251F}" dt="2021-06-01T13:11:03.909" v="3799" actId="404"/>
          <ac:spMkLst>
            <pc:docMk/>
            <pc:sldMk cId="4227711313" sldId="885"/>
            <ac:spMk id="3" creationId="{CA3CDAC0-C416-4BA9-9D6A-16ABD165A813}"/>
          </ac:spMkLst>
        </pc:spChg>
      </pc:sldChg>
      <pc:sldChg chg="addSp delSp modSp new mod modClrScheme chgLayout">
        <pc:chgData name="Debrah Harding" userId="7532349a-11d7-4db0-a2c3-108f672b9b53" providerId="ADAL" clId="{33413C98-39D3-4FC5-83BF-2A7F122C251F}" dt="2021-06-01T11:58:38.465" v="3599" actId="1076"/>
        <pc:sldMkLst>
          <pc:docMk/>
          <pc:sldMk cId="2295928010" sldId="886"/>
        </pc:sldMkLst>
        <pc:spChg chg="del mod ord">
          <ac:chgData name="Debrah Harding" userId="7532349a-11d7-4db0-a2c3-108f672b9b53" providerId="ADAL" clId="{33413C98-39D3-4FC5-83BF-2A7F122C251F}" dt="2021-06-01T09:17:40.468" v="51" actId="700"/>
          <ac:spMkLst>
            <pc:docMk/>
            <pc:sldMk cId="2295928010" sldId="886"/>
            <ac:spMk id="2" creationId="{E96AF207-BDAC-4636-B132-1A6614DA786E}"/>
          </ac:spMkLst>
        </pc:spChg>
        <pc:spChg chg="del">
          <ac:chgData name="Debrah Harding" userId="7532349a-11d7-4db0-a2c3-108f672b9b53" providerId="ADAL" clId="{33413C98-39D3-4FC5-83BF-2A7F122C251F}" dt="2021-06-01T09:17:40.468" v="51" actId="700"/>
          <ac:spMkLst>
            <pc:docMk/>
            <pc:sldMk cId="2295928010" sldId="886"/>
            <ac:spMk id="3" creationId="{A9F70D9B-A6C9-4970-A2F3-478D290E7652}"/>
          </ac:spMkLst>
        </pc:spChg>
        <pc:spChg chg="mod ord">
          <ac:chgData name="Debrah Harding" userId="7532349a-11d7-4db0-a2c3-108f672b9b53" providerId="ADAL" clId="{33413C98-39D3-4FC5-83BF-2A7F122C251F}" dt="2021-06-01T11:58:38.465" v="3599" actId="1076"/>
          <ac:spMkLst>
            <pc:docMk/>
            <pc:sldMk cId="2295928010" sldId="886"/>
            <ac:spMk id="4" creationId="{055748A4-77F9-40BE-8001-6B40D4A1AFF1}"/>
          </ac:spMkLst>
        </pc:spChg>
        <pc:spChg chg="add mod ord">
          <ac:chgData name="Debrah Harding" userId="7532349a-11d7-4db0-a2c3-108f672b9b53" providerId="ADAL" clId="{33413C98-39D3-4FC5-83BF-2A7F122C251F}" dt="2021-06-01T09:36:40.750" v="414" actId="20577"/>
          <ac:spMkLst>
            <pc:docMk/>
            <pc:sldMk cId="2295928010" sldId="886"/>
            <ac:spMk id="5" creationId="{6EEEE0F6-6BFE-4D98-84C3-26F055C881C3}"/>
          </ac:spMkLst>
        </pc:spChg>
      </pc:sldChg>
      <pc:sldChg chg="del">
        <pc:chgData name="Debrah Harding" userId="7532349a-11d7-4db0-a2c3-108f672b9b53" providerId="ADAL" clId="{33413C98-39D3-4FC5-83BF-2A7F122C251F}" dt="2021-06-01T09:15:10.650" v="44" actId="2696"/>
        <pc:sldMkLst>
          <pc:docMk/>
          <pc:sldMk cId="3044634702" sldId="886"/>
        </pc:sldMkLst>
      </pc:sldChg>
      <pc:sldChg chg="modSp add mod">
        <pc:chgData name="Debrah Harding" userId="7532349a-11d7-4db0-a2c3-108f672b9b53" providerId="ADAL" clId="{33413C98-39D3-4FC5-83BF-2A7F122C251F}" dt="2021-06-01T13:10:14.326" v="3705" actId="20577"/>
        <pc:sldMkLst>
          <pc:docMk/>
          <pc:sldMk cId="3006737692" sldId="887"/>
        </pc:sldMkLst>
        <pc:spChg chg="mod">
          <ac:chgData name="Debrah Harding" userId="7532349a-11d7-4db0-a2c3-108f672b9b53" providerId="ADAL" clId="{33413C98-39D3-4FC5-83BF-2A7F122C251F}" dt="2021-06-01T13:10:14.326" v="3705" actId="20577"/>
          <ac:spMkLst>
            <pc:docMk/>
            <pc:sldMk cId="3006737692" sldId="887"/>
            <ac:spMk id="3" creationId="{CA3CDAC0-C416-4BA9-9D6A-16ABD165A813}"/>
          </ac:spMkLst>
        </pc:spChg>
      </pc:sldChg>
      <pc:sldChg chg="modSp add mod">
        <pc:chgData name="Debrah Harding" userId="7532349a-11d7-4db0-a2c3-108f672b9b53" providerId="ADAL" clId="{33413C98-39D3-4FC5-83BF-2A7F122C251F}" dt="2021-06-01T13:09:03.469" v="3695" actId="20577"/>
        <pc:sldMkLst>
          <pc:docMk/>
          <pc:sldMk cId="3264614589" sldId="888"/>
        </pc:sldMkLst>
        <pc:spChg chg="mod">
          <ac:chgData name="Debrah Harding" userId="7532349a-11d7-4db0-a2c3-108f672b9b53" providerId="ADAL" clId="{33413C98-39D3-4FC5-83BF-2A7F122C251F}" dt="2021-06-01T13:09:03.469" v="3695" actId="20577"/>
          <ac:spMkLst>
            <pc:docMk/>
            <pc:sldMk cId="3264614589" sldId="888"/>
            <ac:spMk id="3" creationId="{CA3CDAC0-C416-4BA9-9D6A-16ABD165A813}"/>
          </ac:spMkLst>
        </pc:spChg>
      </pc:sldChg>
      <pc:sldChg chg="modSp mod">
        <pc:chgData name="Debrah Harding" userId="7532349a-11d7-4db0-a2c3-108f672b9b53" providerId="ADAL" clId="{33413C98-39D3-4FC5-83BF-2A7F122C251F}" dt="2021-06-01T13:11:15.182" v="3800" actId="313"/>
        <pc:sldMkLst>
          <pc:docMk/>
          <pc:sldMk cId="1494291310" sldId="889"/>
        </pc:sldMkLst>
        <pc:spChg chg="mod">
          <ac:chgData name="Debrah Harding" userId="7532349a-11d7-4db0-a2c3-108f672b9b53" providerId="ADAL" clId="{33413C98-39D3-4FC5-83BF-2A7F122C251F}" dt="2021-06-01T11:58:31.530" v="3598" actId="1076"/>
          <ac:spMkLst>
            <pc:docMk/>
            <pc:sldMk cId="1494291310" sldId="889"/>
            <ac:spMk id="4" creationId="{055748A4-77F9-40BE-8001-6B40D4A1AFF1}"/>
          </ac:spMkLst>
        </pc:spChg>
        <pc:spChg chg="mod">
          <ac:chgData name="Debrah Harding" userId="7532349a-11d7-4db0-a2c3-108f672b9b53" providerId="ADAL" clId="{33413C98-39D3-4FC5-83BF-2A7F122C251F}" dt="2021-06-01T13:11:15.182" v="3800" actId="313"/>
          <ac:spMkLst>
            <pc:docMk/>
            <pc:sldMk cId="1494291310" sldId="889"/>
            <ac:spMk id="5" creationId="{6EEEE0F6-6BFE-4D98-84C3-26F055C881C3}"/>
          </ac:spMkLst>
        </pc:spChg>
      </pc:sldChg>
      <pc:sldChg chg="modSp add mod">
        <pc:chgData name="Debrah Harding" userId="7532349a-11d7-4db0-a2c3-108f672b9b53" providerId="ADAL" clId="{33413C98-39D3-4FC5-83BF-2A7F122C251F}" dt="2021-06-01T10:13:15.559" v="1305" actId="20577"/>
        <pc:sldMkLst>
          <pc:docMk/>
          <pc:sldMk cId="1346258479" sldId="890"/>
        </pc:sldMkLst>
        <pc:spChg chg="mod">
          <ac:chgData name="Debrah Harding" userId="7532349a-11d7-4db0-a2c3-108f672b9b53" providerId="ADAL" clId="{33413C98-39D3-4FC5-83BF-2A7F122C251F}" dt="2021-06-01T10:13:15.559" v="1305" actId="20577"/>
          <ac:spMkLst>
            <pc:docMk/>
            <pc:sldMk cId="1346258479" sldId="890"/>
            <ac:spMk id="3" creationId="{CA3CDAC0-C416-4BA9-9D6A-16ABD165A813}"/>
          </ac:spMkLst>
        </pc:spChg>
      </pc:sldChg>
      <pc:sldChg chg="modSp add del mod">
        <pc:chgData name="Debrah Harding" userId="7532349a-11d7-4db0-a2c3-108f672b9b53" providerId="ADAL" clId="{33413C98-39D3-4FC5-83BF-2A7F122C251F}" dt="2021-06-01T11:56:28.043" v="3589" actId="2696"/>
        <pc:sldMkLst>
          <pc:docMk/>
          <pc:sldMk cId="4073461166" sldId="891"/>
        </pc:sldMkLst>
        <pc:spChg chg="mod">
          <ac:chgData name="Debrah Harding" userId="7532349a-11d7-4db0-a2c3-108f672b9b53" providerId="ADAL" clId="{33413C98-39D3-4FC5-83BF-2A7F122C251F}" dt="2021-06-01T11:56:09.353" v="3583" actId="21"/>
          <ac:spMkLst>
            <pc:docMk/>
            <pc:sldMk cId="4073461166" sldId="891"/>
            <ac:spMk id="3" creationId="{CA3CDAC0-C416-4BA9-9D6A-16ABD165A813}"/>
          </ac:spMkLst>
        </pc:spChg>
      </pc:sldChg>
      <pc:sldChg chg="modSp mod">
        <pc:chgData name="Debrah Harding" userId="7532349a-11d7-4db0-a2c3-108f672b9b53" providerId="ADAL" clId="{33413C98-39D3-4FC5-83BF-2A7F122C251F}" dt="2021-06-01T11:58:19.868" v="3596" actId="1076"/>
        <pc:sldMkLst>
          <pc:docMk/>
          <pc:sldMk cId="2625303691" sldId="892"/>
        </pc:sldMkLst>
        <pc:spChg chg="mod">
          <ac:chgData name="Debrah Harding" userId="7532349a-11d7-4db0-a2c3-108f672b9b53" providerId="ADAL" clId="{33413C98-39D3-4FC5-83BF-2A7F122C251F}" dt="2021-06-01T11:58:19.868" v="3596" actId="1076"/>
          <ac:spMkLst>
            <pc:docMk/>
            <pc:sldMk cId="2625303691" sldId="892"/>
            <ac:spMk id="4" creationId="{055748A4-77F9-40BE-8001-6B40D4A1AFF1}"/>
          </ac:spMkLst>
        </pc:spChg>
        <pc:spChg chg="mod">
          <ac:chgData name="Debrah Harding" userId="7532349a-11d7-4db0-a2c3-108f672b9b53" providerId="ADAL" clId="{33413C98-39D3-4FC5-83BF-2A7F122C251F}" dt="2021-06-01T10:07:12.710" v="761" actId="27636"/>
          <ac:spMkLst>
            <pc:docMk/>
            <pc:sldMk cId="2625303691" sldId="892"/>
            <ac:spMk id="5" creationId="{6EEEE0F6-6BFE-4D98-84C3-26F055C881C3}"/>
          </ac:spMkLst>
        </pc:spChg>
      </pc:sldChg>
      <pc:sldChg chg="modSp add mod">
        <pc:chgData name="Debrah Harding" userId="7532349a-11d7-4db0-a2c3-108f672b9b53" providerId="ADAL" clId="{33413C98-39D3-4FC5-83BF-2A7F122C251F}" dt="2021-06-01T13:16:16.654" v="4166" actId="20577"/>
        <pc:sldMkLst>
          <pc:docMk/>
          <pc:sldMk cId="1463945705" sldId="893"/>
        </pc:sldMkLst>
        <pc:spChg chg="mod">
          <ac:chgData name="Debrah Harding" userId="7532349a-11d7-4db0-a2c3-108f672b9b53" providerId="ADAL" clId="{33413C98-39D3-4FC5-83BF-2A7F122C251F}" dt="2021-06-01T13:16:16.654" v="4166" actId="20577"/>
          <ac:spMkLst>
            <pc:docMk/>
            <pc:sldMk cId="1463945705" sldId="893"/>
            <ac:spMk id="3" creationId="{CA3CDAC0-C416-4BA9-9D6A-16ABD165A813}"/>
          </ac:spMkLst>
        </pc:spChg>
      </pc:sldChg>
      <pc:sldChg chg="add del">
        <pc:chgData name="Debrah Harding" userId="7532349a-11d7-4db0-a2c3-108f672b9b53" providerId="ADAL" clId="{33413C98-39D3-4FC5-83BF-2A7F122C251F}" dt="2021-06-01T10:13:46.702" v="1307"/>
        <pc:sldMkLst>
          <pc:docMk/>
          <pc:sldMk cId="551807623" sldId="894"/>
        </pc:sldMkLst>
      </pc:sldChg>
      <pc:sldChg chg="modSp add mod">
        <pc:chgData name="Debrah Harding" userId="7532349a-11d7-4db0-a2c3-108f672b9b53" providerId="ADAL" clId="{33413C98-39D3-4FC5-83BF-2A7F122C251F}" dt="2021-06-01T10:17:00.645" v="1661" actId="20577"/>
        <pc:sldMkLst>
          <pc:docMk/>
          <pc:sldMk cId="3958818064" sldId="894"/>
        </pc:sldMkLst>
        <pc:spChg chg="mod">
          <ac:chgData name="Debrah Harding" userId="7532349a-11d7-4db0-a2c3-108f672b9b53" providerId="ADAL" clId="{33413C98-39D3-4FC5-83BF-2A7F122C251F}" dt="2021-06-01T10:17:00.645" v="1661" actId="20577"/>
          <ac:spMkLst>
            <pc:docMk/>
            <pc:sldMk cId="3958818064" sldId="894"/>
            <ac:spMk id="3" creationId="{CA3CDAC0-C416-4BA9-9D6A-16ABD165A813}"/>
          </ac:spMkLst>
        </pc:spChg>
      </pc:sldChg>
      <pc:sldChg chg="modSp add mod">
        <pc:chgData name="Debrah Harding" userId="7532349a-11d7-4db0-a2c3-108f672b9b53" providerId="ADAL" clId="{33413C98-39D3-4FC5-83BF-2A7F122C251F}" dt="2021-06-01T13:22:17.049" v="4178" actId="790"/>
        <pc:sldMkLst>
          <pc:docMk/>
          <pc:sldMk cId="716972796" sldId="895"/>
        </pc:sldMkLst>
        <pc:spChg chg="mod">
          <ac:chgData name="Debrah Harding" userId="7532349a-11d7-4db0-a2c3-108f672b9b53" providerId="ADAL" clId="{33413C98-39D3-4FC5-83BF-2A7F122C251F}" dt="2021-06-01T13:22:17.049" v="4178" actId="790"/>
          <ac:spMkLst>
            <pc:docMk/>
            <pc:sldMk cId="716972796" sldId="895"/>
            <ac:spMk id="3" creationId="{CA3CDAC0-C416-4BA9-9D6A-16ABD165A813}"/>
          </ac:spMkLst>
        </pc:spChg>
      </pc:sldChg>
      <pc:sldChg chg="modSp mod">
        <pc:chgData name="Debrah Harding" userId="7532349a-11d7-4db0-a2c3-108f672b9b53" providerId="ADAL" clId="{33413C98-39D3-4FC5-83BF-2A7F122C251F}" dt="2021-06-01T11:58:11.799" v="3595" actId="1076"/>
        <pc:sldMkLst>
          <pc:docMk/>
          <pc:sldMk cId="3286527808" sldId="896"/>
        </pc:sldMkLst>
        <pc:spChg chg="mod">
          <ac:chgData name="Debrah Harding" userId="7532349a-11d7-4db0-a2c3-108f672b9b53" providerId="ADAL" clId="{33413C98-39D3-4FC5-83BF-2A7F122C251F}" dt="2021-06-01T11:58:11.799" v="3595" actId="1076"/>
          <ac:spMkLst>
            <pc:docMk/>
            <pc:sldMk cId="3286527808" sldId="896"/>
            <ac:spMk id="4" creationId="{055748A4-77F9-40BE-8001-6B40D4A1AFF1}"/>
          </ac:spMkLst>
        </pc:spChg>
        <pc:spChg chg="mod">
          <ac:chgData name="Debrah Harding" userId="7532349a-11d7-4db0-a2c3-108f672b9b53" providerId="ADAL" clId="{33413C98-39D3-4FC5-83BF-2A7F122C251F}" dt="2021-06-01T11:31:38.133" v="2807" actId="20577"/>
          <ac:spMkLst>
            <pc:docMk/>
            <pc:sldMk cId="3286527808" sldId="896"/>
            <ac:spMk id="5" creationId="{6EEEE0F6-6BFE-4D98-84C3-26F055C881C3}"/>
          </ac:spMkLst>
        </pc:spChg>
      </pc:sldChg>
      <pc:sldChg chg="modSp add mod">
        <pc:chgData name="Debrah Harding" userId="7532349a-11d7-4db0-a2c3-108f672b9b53" providerId="ADAL" clId="{33413C98-39D3-4FC5-83BF-2A7F122C251F}" dt="2021-06-01T13:13:46.254" v="3974" actId="5793"/>
        <pc:sldMkLst>
          <pc:docMk/>
          <pc:sldMk cId="2252562886" sldId="897"/>
        </pc:sldMkLst>
        <pc:spChg chg="mod">
          <ac:chgData name="Debrah Harding" userId="7532349a-11d7-4db0-a2c3-108f672b9b53" providerId="ADAL" clId="{33413C98-39D3-4FC5-83BF-2A7F122C251F}" dt="2021-06-01T13:13:46.254" v="3974" actId="5793"/>
          <ac:spMkLst>
            <pc:docMk/>
            <pc:sldMk cId="2252562886" sldId="897"/>
            <ac:spMk id="3" creationId="{CA3CDAC0-C416-4BA9-9D6A-16ABD165A813}"/>
          </ac:spMkLst>
        </pc:spChg>
      </pc:sldChg>
      <pc:sldChg chg="modSp add mod">
        <pc:chgData name="Debrah Harding" userId="7532349a-11d7-4db0-a2c3-108f672b9b53" providerId="ADAL" clId="{33413C98-39D3-4FC5-83BF-2A7F122C251F}" dt="2021-06-01T13:16:35.389" v="4177" actId="20577"/>
        <pc:sldMkLst>
          <pc:docMk/>
          <pc:sldMk cId="3215517762" sldId="898"/>
        </pc:sldMkLst>
        <pc:spChg chg="mod">
          <ac:chgData name="Debrah Harding" userId="7532349a-11d7-4db0-a2c3-108f672b9b53" providerId="ADAL" clId="{33413C98-39D3-4FC5-83BF-2A7F122C251F}" dt="2021-06-01T13:16:35.389" v="4177" actId="20577"/>
          <ac:spMkLst>
            <pc:docMk/>
            <pc:sldMk cId="3215517762" sldId="898"/>
            <ac:spMk id="3" creationId="{CA3CDAC0-C416-4BA9-9D6A-16ABD165A813}"/>
          </ac:spMkLst>
        </pc:spChg>
      </pc:sldChg>
      <pc:sldChg chg="addSp delSp modSp add mod">
        <pc:chgData name="Debrah Harding" userId="7532349a-11d7-4db0-a2c3-108f672b9b53" providerId="ADAL" clId="{33413C98-39D3-4FC5-83BF-2A7F122C251F}" dt="2021-06-01T11:58:03.848" v="3594" actId="1076"/>
        <pc:sldMkLst>
          <pc:docMk/>
          <pc:sldMk cId="3834264113" sldId="899"/>
        </pc:sldMkLst>
        <pc:spChg chg="mod">
          <ac:chgData name="Debrah Harding" userId="7532349a-11d7-4db0-a2c3-108f672b9b53" providerId="ADAL" clId="{33413C98-39D3-4FC5-83BF-2A7F122C251F}" dt="2021-06-01T11:58:03.848" v="3594" actId="1076"/>
          <ac:spMkLst>
            <pc:docMk/>
            <pc:sldMk cId="3834264113" sldId="899"/>
            <ac:spMk id="4" creationId="{055748A4-77F9-40BE-8001-6B40D4A1AFF1}"/>
          </ac:spMkLst>
        </pc:spChg>
        <pc:spChg chg="mod">
          <ac:chgData name="Debrah Harding" userId="7532349a-11d7-4db0-a2c3-108f672b9b53" providerId="ADAL" clId="{33413C98-39D3-4FC5-83BF-2A7F122C251F}" dt="2021-06-01T11:36:53.473" v="3189" actId="20577"/>
          <ac:spMkLst>
            <pc:docMk/>
            <pc:sldMk cId="3834264113" sldId="899"/>
            <ac:spMk id="5" creationId="{6EEEE0F6-6BFE-4D98-84C3-26F055C881C3}"/>
          </ac:spMkLst>
        </pc:spChg>
        <pc:spChg chg="add del">
          <ac:chgData name="Debrah Harding" userId="7532349a-11d7-4db0-a2c3-108f672b9b53" providerId="ADAL" clId="{33413C98-39D3-4FC5-83BF-2A7F122C251F}" dt="2021-06-01T11:36:44.622" v="3175" actId="22"/>
          <ac:spMkLst>
            <pc:docMk/>
            <pc:sldMk cId="3834264113" sldId="899"/>
            <ac:spMk id="6" creationId="{3E208308-976D-4927-8AB3-3CCD7CC2C4C8}"/>
          </ac:spMkLst>
        </pc:spChg>
      </pc:sldChg>
      <pc:sldChg chg="modSp mod">
        <pc:chgData name="Debrah Harding" userId="7532349a-11d7-4db0-a2c3-108f672b9b53" providerId="ADAL" clId="{33413C98-39D3-4FC5-83BF-2A7F122C251F}" dt="2021-06-01T13:22:20.724" v="4179" actId="2"/>
        <pc:sldMkLst>
          <pc:docMk/>
          <pc:sldMk cId="722847730" sldId="900"/>
        </pc:sldMkLst>
        <pc:spChg chg="mod">
          <ac:chgData name="Debrah Harding" userId="7532349a-11d7-4db0-a2c3-108f672b9b53" providerId="ADAL" clId="{33413C98-39D3-4FC5-83BF-2A7F122C251F}" dt="2021-06-01T13:22:20.724" v="4179" actId="2"/>
          <ac:spMkLst>
            <pc:docMk/>
            <pc:sldMk cId="722847730" sldId="900"/>
            <ac:spMk id="3" creationId="{CA3CDAC0-C416-4BA9-9D6A-16ABD165A813}"/>
          </ac:spMkLst>
        </pc:spChg>
        <pc:spChg chg="mod">
          <ac:chgData name="Debrah Harding" userId="7532349a-11d7-4db0-a2c3-108f672b9b53" providerId="ADAL" clId="{33413C98-39D3-4FC5-83BF-2A7F122C251F}" dt="2021-06-01T11:32:00.969" v="2852" actId="20577"/>
          <ac:spMkLst>
            <pc:docMk/>
            <pc:sldMk cId="722847730" sldId="900"/>
            <ac:spMk id="9" creationId="{F215E9ED-2D1D-4DFE-BA25-015E2A2039C7}"/>
          </ac:spMkLst>
        </pc:spChg>
      </pc:sldChg>
      <pc:sldChg chg="modSp add mod">
        <pc:chgData name="Debrah Harding" userId="7532349a-11d7-4db0-a2c3-108f672b9b53" providerId="ADAL" clId="{33413C98-39D3-4FC5-83BF-2A7F122C251F}" dt="2021-06-01T13:22:30.219" v="4181" actId="790"/>
        <pc:sldMkLst>
          <pc:docMk/>
          <pc:sldMk cId="3474599846" sldId="901"/>
        </pc:sldMkLst>
        <pc:spChg chg="mod">
          <ac:chgData name="Debrah Harding" userId="7532349a-11d7-4db0-a2c3-108f672b9b53" providerId="ADAL" clId="{33413C98-39D3-4FC5-83BF-2A7F122C251F}" dt="2021-06-01T13:22:30.219" v="4181" actId="790"/>
          <ac:spMkLst>
            <pc:docMk/>
            <pc:sldMk cId="3474599846" sldId="901"/>
            <ac:spMk id="3" creationId="{CA3CDAC0-C416-4BA9-9D6A-16ABD165A813}"/>
          </ac:spMkLst>
        </pc:spChg>
      </pc:sldChg>
      <pc:sldChg chg="modSp add mod">
        <pc:chgData name="Debrah Harding" userId="7532349a-11d7-4db0-a2c3-108f672b9b53" providerId="ADAL" clId="{33413C98-39D3-4FC5-83BF-2A7F122C251F}" dt="2021-06-01T13:14:18.398" v="4014" actId="20577"/>
        <pc:sldMkLst>
          <pc:docMk/>
          <pc:sldMk cId="810477151" sldId="902"/>
        </pc:sldMkLst>
        <pc:spChg chg="mod">
          <ac:chgData name="Debrah Harding" userId="7532349a-11d7-4db0-a2c3-108f672b9b53" providerId="ADAL" clId="{33413C98-39D3-4FC5-83BF-2A7F122C251F}" dt="2021-06-01T13:14:18.398" v="4014" actId="20577"/>
          <ac:spMkLst>
            <pc:docMk/>
            <pc:sldMk cId="810477151" sldId="902"/>
            <ac:spMk id="3" creationId="{CA3CDAC0-C416-4BA9-9D6A-16ABD165A813}"/>
          </ac:spMkLst>
        </pc:spChg>
      </pc:sldChg>
      <pc:sldChg chg="modSp add mod">
        <pc:chgData name="Debrah Harding" userId="7532349a-11d7-4db0-a2c3-108f672b9b53" providerId="ADAL" clId="{33413C98-39D3-4FC5-83BF-2A7F122C251F}" dt="2021-06-01T11:57:55.107" v="3593" actId="1076"/>
        <pc:sldMkLst>
          <pc:docMk/>
          <pc:sldMk cId="3451866627" sldId="903"/>
        </pc:sldMkLst>
        <pc:spChg chg="mod">
          <ac:chgData name="Debrah Harding" userId="7532349a-11d7-4db0-a2c3-108f672b9b53" providerId="ADAL" clId="{33413C98-39D3-4FC5-83BF-2A7F122C251F}" dt="2021-06-01T11:57:55.107" v="3593" actId="1076"/>
          <ac:spMkLst>
            <pc:docMk/>
            <pc:sldMk cId="3451866627" sldId="903"/>
            <ac:spMk id="4" creationId="{055748A4-77F9-40BE-8001-6B40D4A1AFF1}"/>
          </ac:spMkLst>
        </pc:spChg>
      </pc:sldChg>
      <pc:sldChg chg="modSp add mod">
        <pc:chgData name="Debrah Harding" userId="7532349a-11d7-4db0-a2c3-108f672b9b53" providerId="ADAL" clId="{33413C98-39D3-4FC5-83BF-2A7F122C251F}" dt="2021-06-01T11:58:25.884" v="3597" actId="1076"/>
        <pc:sldMkLst>
          <pc:docMk/>
          <pc:sldMk cId="133284679" sldId="904"/>
        </pc:sldMkLst>
        <pc:spChg chg="mod">
          <ac:chgData name="Debrah Harding" userId="7532349a-11d7-4db0-a2c3-108f672b9b53" providerId="ADAL" clId="{33413C98-39D3-4FC5-83BF-2A7F122C251F}" dt="2021-06-01T11:58:25.884" v="3597" actId="1076"/>
          <ac:spMkLst>
            <pc:docMk/>
            <pc:sldMk cId="133284679" sldId="904"/>
            <ac:spMk id="4" creationId="{055748A4-77F9-40BE-8001-6B40D4A1AFF1}"/>
          </ac:spMkLst>
        </pc:spChg>
      </pc:sldChg>
      <pc:sldChg chg="modSp mod">
        <pc:chgData name="Debrah Harding" userId="7532349a-11d7-4db0-a2c3-108f672b9b53" providerId="ADAL" clId="{33413C98-39D3-4FC5-83BF-2A7F122C251F}" dt="2021-06-01T13:16:07.780" v="4143" actId="20577"/>
        <pc:sldMkLst>
          <pc:docMk/>
          <pc:sldMk cId="3085457862" sldId="905"/>
        </pc:sldMkLst>
        <pc:spChg chg="mod">
          <ac:chgData name="Debrah Harding" userId="7532349a-11d7-4db0-a2c3-108f672b9b53" providerId="ADAL" clId="{33413C98-39D3-4FC5-83BF-2A7F122C251F}" dt="2021-06-01T13:16:07.780" v="4143" actId="20577"/>
          <ac:spMkLst>
            <pc:docMk/>
            <pc:sldMk cId="3085457862" sldId="905"/>
            <ac:spMk id="3" creationId="{CA3CDAC0-C416-4BA9-9D6A-16ABD165A813}"/>
          </ac:spMkLst>
        </pc:spChg>
      </pc:sldChg>
      <pc:sldChg chg="modSp add mod">
        <pc:chgData name="Debrah Harding" userId="7532349a-11d7-4db0-a2c3-108f672b9b53" providerId="ADAL" clId="{33413C98-39D3-4FC5-83BF-2A7F122C251F}" dt="2021-06-01T13:12:09.709" v="3876" actId="20577"/>
        <pc:sldMkLst>
          <pc:docMk/>
          <pc:sldMk cId="1232448144" sldId="906"/>
        </pc:sldMkLst>
        <pc:spChg chg="mod">
          <ac:chgData name="Debrah Harding" userId="7532349a-11d7-4db0-a2c3-108f672b9b53" providerId="ADAL" clId="{33413C98-39D3-4FC5-83BF-2A7F122C251F}" dt="2021-06-01T13:12:09.709" v="3876" actId="20577"/>
          <ac:spMkLst>
            <pc:docMk/>
            <pc:sldMk cId="1232448144" sldId="906"/>
            <ac:spMk id="3" creationId="{CA3CDAC0-C416-4BA9-9D6A-16ABD165A813}"/>
          </ac:spMkLst>
        </pc:spChg>
      </pc:sldChg>
      <pc:sldMasterChg chg="del delSldLayout">
        <pc:chgData name="Debrah Harding" userId="7532349a-11d7-4db0-a2c3-108f672b9b53" providerId="ADAL" clId="{33413C98-39D3-4FC5-83BF-2A7F122C251F}" dt="2021-06-01T09:17:06.081" v="49" actId="2696"/>
        <pc:sldMasterMkLst>
          <pc:docMk/>
          <pc:sldMasterMk cId="2780304243" sldId="2147483672"/>
        </pc:sldMasterMkLst>
        <pc:sldLayoutChg chg="del">
          <pc:chgData name="Debrah Harding" userId="7532349a-11d7-4db0-a2c3-108f672b9b53" providerId="ADAL" clId="{33413C98-39D3-4FC5-83BF-2A7F122C251F}" dt="2021-06-01T09:17:06.081" v="49" actId="2696"/>
          <pc:sldLayoutMkLst>
            <pc:docMk/>
            <pc:sldMasterMk cId="2780304243" sldId="2147483672"/>
            <pc:sldLayoutMk cId="2687459429" sldId="2147483673"/>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1839712773" sldId="2147483674"/>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3511459295" sldId="2147483675"/>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4120620391" sldId="2147483676"/>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784383262" sldId="2147483677"/>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1575328578" sldId="2147483678"/>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3137899159" sldId="2147483679"/>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2758997581" sldId="2147483680"/>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4145548338" sldId="2147483681"/>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1076744454" sldId="2147483682"/>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2964097709" sldId="2147483683"/>
          </pc:sldLayoutMkLst>
        </pc:sldLayoutChg>
        <pc:sldLayoutChg chg="del">
          <pc:chgData name="Debrah Harding" userId="7532349a-11d7-4db0-a2c3-108f672b9b53" providerId="ADAL" clId="{33413C98-39D3-4FC5-83BF-2A7F122C251F}" dt="2021-06-01T09:17:06.081" v="49" actId="2696"/>
          <pc:sldLayoutMkLst>
            <pc:docMk/>
            <pc:sldMasterMk cId="2780304243" sldId="2147483672"/>
            <pc:sldLayoutMk cId="57720085"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31" tIns="45715" rIns="91431" bIns="45715" rtlCol="0"/>
          <a:lstStyle>
            <a:lvl1pPr algn="r">
              <a:defRPr sz="1200"/>
            </a:lvl1pPr>
          </a:lstStyle>
          <a:p>
            <a:fld id="{4E285983-3E06-4CD2-8739-B7206B38BBBC}" type="datetimeFigureOut">
              <a:rPr lang="en-GB" smtClean="0"/>
              <a:pPr/>
              <a:t>01/06/2021</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1" tIns="45715" rIns="91431" bIns="45715" rtlCol="0" anchor="b"/>
          <a:lstStyle>
            <a:lvl1pPr algn="r">
              <a:defRPr sz="1200"/>
            </a:lvl1pPr>
          </a:lstStyle>
          <a:p>
            <a:fld id="{F6E1027A-C663-4957-A389-763582091DA7}" type="slidenum">
              <a:rPr lang="en-GB" smtClean="0"/>
              <a:pPr/>
              <a:t>‹#›</a:t>
            </a:fld>
            <a:endParaRPr lang="en-GB" dirty="0"/>
          </a:p>
        </p:txBody>
      </p:sp>
    </p:spTree>
    <p:extLst>
      <p:ext uri="{BB962C8B-B14F-4D97-AF65-F5344CB8AC3E}">
        <p14:creationId xmlns:p14="http://schemas.microsoft.com/office/powerpoint/2010/main" val="2209255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31" tIns="45715" rIns="91431" bIns="45715" rtlCol="0"/>
          <a:lstStyle>
            <a:lvl1pPr algn="r">
              <a:defRPr sz="1200"/>
            </a:lvl1pPr>
          </a:lstStyle>
          <a:p>
            <a:fld id="{6878A305-6814-4B3D-A38A-DE33B3F6061C}" type="datetimeFigureOut">
              <a:rPr lang="en-GB" smtClean="0"/>
              <a:pPr/>
              <a:t>01/06/2021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1" tIns="45715" rIns="91431" bIns="45715" rtlCol="0" anchor="b"/>
          <a:lstStyle>
            <a:lvl1pPr algn="r">
              <a:defRPr sz="1200"/>
            </a:lvl1pPr>
          </a:lstStyle>
          <a:p>
            <a:fld id="{652B310B-D86A-4860-87D3-B7539CC44526}" type="slidenum">
              <a:rPr lang="en-GB" smtClean="0"/>
              <a:pPr/>
              <a:t>‹#›</a:t>
            </a:fld>
            <a:endParaRPr lang="en-GB" dirty="0"/>
          </a:p>
        </p:txBody>
      </p:sp>
    </p:spTree>
    <p:extLst>
      <p:ext uri="{BB962C8B-B14F-4D97-AF65-F5344CB8AC3E}">
        <p14:creationId xmlns:p14="http://schemas.microsoft.com/office/powerpoint/2010/main" val="80173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p>
        </p:txBody>
      </p:sp>
      <p:sp>
        <p:nvSpPr>
          <p:cNvPr id="4" name="Slide Number Placeholder 3"/>
          <p:cNvSpPr>
            <a:spLocks noGrp="1"/>
          </p:cNvSpPr>
          <p:nvPr>
            <p:ph type="sldNum" sz="quarter" idx="10"/>
          </p:nvPr>
        </p:nvSpPr>
        <p:spPr/>
        <p:txBody>
          <a:bodyPr/>
          <a:lstStyle/>
          <a:p>
            <a:fld id="{652B310B-D86A-4860-87D3-B7539CC44526}" type="slidenum">
              <a:rPr lang="en-GB" smtClean="0"/>
              <a:pPr/>
              <a:t>1</a:t>
            </a:fld>
            <a:endParaRPr lang="en-GB" dirty="0"/>
          </a:p>
        </p:txBody>
      </p:sp>
    </p:spTree>
    <p:extLst>
      <p:ext uri="{BB962C8B-B14F-4D97-AF65-F5344CB8AC3E}">
        <p14:creationId xmlns:p14="http://schemas.microsoft.com/office/powerpoint/2010/main" val="31875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2B310B-D86A-4860-87D3-B7539CC44526}" type="slidenum">
              <a:rPr lang="en-GB" smtClean="0"/>
              <a:pPr/>
              <a:t>2</a:t>
            </a:fld>
            <a:endParaRPr lang="en-GB" dirty="0"/>
          </a:p>
        </p:txBody>
      </p:sp>
    </p:spTree>
    <p:extLst>
      <p:ext uri="{BB962C8B-B14F-4D97-AF65-F5344CB8AC3E}">
        <p14:creationId xmlns:p14="http://schemas.microsoft.com/office/powerpoint/2010/main" val="420706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B310B-D86A-4860-87D3-B7539CC44526}" type="slidenum">
              <a:rPr lang="en-GB" smtClean="0"/>
              <a:pPr/>
              <a:t>29</a:t>
            </a:fld>
            <a:endParaRPr lang="en-GB" dirty="0"/>
          </a:p>
        </p:txBody>
      </p:sp>
    </p:spTree>
    <p:extLst>
      <p:ext uri="{BB962C8B-B14F-4D97-AF65-F5344CB8AC3E}">
        <p14:creationId xmlns:p14="http://schemas.microsoft.com/office/powerpoint/2010/main" val="3055157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1"/>
          <a:stretch/>
        </p:blipFill>
        <p:spPr>
          <a:xfrm>
            <a:off x="3704130" y="1385046"/>
            <a:ext cx="5423391" cy="5472953"/>
          </a:xfrm>
          <a:prstGeom prst="rect">
            <a:avLst/>
          </a:prstGeom>
        </p:spPr>
      </p:pic>
      <p:sp>
        <p:nvSpPr>
          <p:cNvPr id="2" name="Title 1"/>
          <p:cNvSpPr>
            <a:spLocks noGrp="1"/>
          </p:cNvSpPr>
          <p:nvPr>
            <p:ph type="ctrTitle"/>
          </p:nvPr>
        </p:nvSpPr>
        <p:spPr>
          <a:xfrm>
            <a:off x="345600" y="2430000"/>
            <a:ext cx="4158000" cy="900000"/>
          </a:xfrm>
        </p:spPr>
        <p:txBody>
          <a:bodyPr>
            <a:noAutofit/>
          </a:bodyPr>
          <a:lstStyle>
            <a:lvl1pPr>
              <a:defRPr sz="3200">
                <a:latin typeface="Verdana" pitchFamily="34" charset="0"/>
                <a:ea typeface="Verdana" pitchFamily="34" charset="0"/>
                <a:cs typeface="Verdana"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45600" y="5949280"/>
            <a:ext cx="4158000" cy="491120"/>
          </a:xfrm>
        </p:spPr>
        <p:txBody>
          <a:bodyPr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9_Custom Layout">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8161" y="350663"/>
            <a:ext cx="895943" cy="897459"/>
          </a:xfrm>
          <a:prstGeom prst="rect">
            <a:avLst/>
          </a:prstGeom>
        </p:spPr>
      </p:pic>
    </p:spTree>
    <p:extLst>
      <p:ext uri="{BB962C8B-B14F-4D97-AF65-F5344CB8AC3E}">
        <p14:creationId xmlns:p14="http://schemas.microsoft.com/office/powerpoint/2010/main" val="303941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a:t>Click to edit Master title style</a:t>
            </a:r>
            <a:endParaRPr lang="en-GB"/>
          </a:p>
        </p:txBody>
      </p:sp>
      <p:sp>
        <p:nvSpPr>
          <p:cNvPr id="3" name="Content Placeholder 2"/>
          <p:cNvSpPr>
            <a:spLocks noGrp="1"/>
          </p:cNvSpPr>
          <p:nvPr>
            <p:ph idx="1"/>
          </p:nvPr>
        </p:nvSpPr>
        <p:spPr>
          <a:xfrm>
            <a:off x="320400" y="1602000"/>
            <a:ext cx="8482288" cy="41076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buFont typeface="Arial" pitchFamily="34" charset="0"/>
              <a:buChar cha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224144B5-E1D3-4090-8508-3C307B3F4551}" type="slidenum">
              <a:rPr lang="en-GB" smtClean="0"/>
              <a:pPr/>
              <a:t>‹#›</a:t>
            </a:fld>
            <a:endParaRPr lang="en-GB" dirty="0"/>
          </a:p>
        </p:txBody>
      </p:sp>
      <p:cxnSp>
        <p:nvCxnSpPr>
          <p:cNvPr id="7" name="Straight Connector 6"/>
          <p:cNvCxnSpPr/>
          <p:nvPr userDrawn="1"/>
        </p:nvCxnSpPr>
        <p:spPr>
          <a:xfrm>
            <a:off x="320719" y="1584752"/>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20719" y="6421056"/>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17811" y="732442"/>
            <a:ext cx="7821924" cy="6125558"/>
          </a:xfrm>
          <a:prstGeom prst="rect">
            <a:avLst/>
          </a:prstGeom>
        </p:spPr>
      </p:pic>
      <p:sp>
        <p:nvSpPr>
          <p:cNvPr id="7"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052483" y="0"/>
            <a:ext cx="6090335" cy="6858000"/>
          </a:xfrm>
          <a:prstGeom prst="rect">
            <a:avLst/>
          </a:prstGeom>
        </p:spPr>
      </p:pic>
      <p:sp>
        <p:nvSpPr>
          <p:cNvPr id="7"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US"/>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US"/>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73" y="1761565"/>
            <a:ext cx="6669127" cy="50964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320720" y="1600200"/>
            <a:ext cx="4158000" cy="4107600"/>
          </a:xfrm>
        </p:spPr>
        <p:txBody>
          <a:bodyPr>
            <a:normAutofit/>
          </a:bodyPr>
          <a:lstStyle>
            <a:lvl1pPr>
              <a:defRPr sz="1600">
                <a:latin typeface="Verdana" pitchFamily="34" charset="0"/>
                <a:ea typeface="Verdana" pitchFamily="34" charset="0"/>
                <a:cs typeface="Verdana" pitchFamily="34" charset="0"/>
              </a:defRPr>
            </a:lvl1pPr>
            <a:lvl2pPr>
              <a:defRPr sz="16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4688" y="1600200"/>
            <a:ext cx="4158000" cy="4135438"/>
          </a:xfrm>
        </p:spPr>
        <p:txBody>
          <a:bodyPr>
            <a:normAutofit/>
          </a:bodyPr>
          <a:lstStyle>
            <a:lvl1pPr>
              <a:defRPr sz="1600">
                <a:latin typeface="Verdana" pitchFamily="34" charset="0"/>
                <a:ea typeface="Verdana" pitchFamily="34" charset="0"/>
                <a:cs typeface="Verdana" pitchFamily="34" charset="0"/>
              </a:defRPr>
            </a:lvl1pPr>
            <a:lvl2pPr>
              <a:defRPr sz="16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224144B5-E1D3-4090-8508-3C307B3F4551}" type="slidenum">
              <a:rPr lang="en-GB" smtClean="0"/>
              <a:pPr/>
              <a:t>‹#›</a:t>
            </a:fld>
            <a:endParaRPr lang="en-GB" dirty="0"/>
          </a:p>
        </p:txBody>
      </p:sp>
      <p:cxnSp>
        <p:nvCxnSpPr>
          <p:cNvPr id="8" name="Straight Connector 7"/>
          <p:cNvCxnSpPr/>
          <p:nvPr userDrawn="1"/>
        </p:nvCxnSpPr>
        <p:spPr>
          <a:xfrm>
            <a:off x="320719" y="1584752"/>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20719" y="6421056"/>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320720" y="1600200"/>
            <a:ext cx="5400000" cy="4525963"/>
          </a:xfrm>
        </p:spPr>
        <p:txBody>
          <a:bodyPr>
            <a:normAutofit/>
          </a:bodyPr>
          <a:lstStyle>
            <a:lvl1pPr>
              <a:defRPr sz="1600">
                <a:latin typeface="Verdana" pitchFamily="34" charset="0"/>
                <a:ea typeface="Verdana" pitchFamily="34" charset="0"/>
                <a:cs typeface="Verdana" pitchFamily="34" charset="0"/>
              </a:defRPr>
            </a:lvl1pPr>
            <a:lvl2pPr>
              <a:spcBef>
                <a:spcPts val="0"/>
              </a:spcBef>
              <a:defRPr sz="1600">
                <a:latin typeface="Verdana" pitchFamily="34" charset="0"/>
                <a:ea typeface="Verdana" pitchFamily="34" charset="0"/>
                <a:cs typeface="Verdana" pitchFamily="34" charset="0"/>
              </a:defRPr>
            </a:lvl2pPr>
            <a:lvl3pPr>
              <a:spcBef>
                <a:spcPts val="0"/>
              </a:spcBef>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53040" y="1600200"/>
            <a:ext cx="2736000" cy="4525963"/>
          </a:xfrm>
        </p:spPr>
        <p:txBody>
          <a:bodyPr>
            <a:normAutofit/>
          </a:bodyPr>
          <a:lstStyle>
            <a:lvl1pPr>
              <a:lnSpc>
                <a:spcPts val="1600"/>
              </a:lnSpc>
              <a:defRPr sz="1400">
                <a:latin typeface="Verdana" pitchFamily="34" charset="0"/>
                <a:ea typeface="Verdana" pitchFamily="34" charset="0"/>
                <a:cs typeface="Verdana" pitchFamily="34" charset="0"/>
              </a:defRPr>
            </a:lvl1pPr>
            <a:lvl2pPr>
              <a:lnSpc>
                <a:spcPts val="1600"/>
              </a:lnSpc>
              <a:defRPr sz="1400">
                <a:latin typeface="Verdana" pitchFamily="34" charset="0"/>
                <a:ea typeface="Verdana" pitchFamily="34" charset="0"/>
                <a:cs typeface="Verdana" pitchFamily="34" charset="0"/>
              </a:defRPr>
            </a:lvl2pPr>
            <a:lvl3pPr>
              <a:lnSpc>
                <a:spcPts val="1600"/>
              </a:lnSpc>
              <a:defRPr sz="1400">
                <a:latin typeface="Verdana" pitchFamily="34" charset="0"/>
                <a:ea typeface="Verdana" pitchFamily="34" charset="0"/>
                <a:cs typeface="Verdana" pitchFamily="34" charset="0"/>
              </a:defRPr>
            </a:lvl3pPr>
            <a:lvl4pPr>
              <a:lnSpc>
                <a:spcPts val="1600"/>
              </a:lnSpc>
              <a:defRPr sz="1400">
                <a:latin typeface="Verdana" pitchFamily="34" charset="0"/>
                <a:ea typeface="Verdana" pitchFamily="34" charset="0"/>
                <a:cs typeface="Verdana" pitchFamily="34" charset="0"/>
              </a:defRPr>
            </a:lvl4pPr>
            <a:lvl5pPr>
              <a:lnSpc>
                <a:spcPts val="1600"/>
              </a:lnSpc>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224144B5-E1D3-4090-8508-3C307B3F4551}" type="slidenum">
              <a:rPr lang="en-GB" smtClean="0"/>
              <a:pPr/>
              <a:t>‹#›</a:t>
            </a:fld>
            <a:endParaRPr lang="en-GB" dirty="0"/>
          </a:p>
        </p:txBody>
      </p:sp>
      <p:cxnSp>
        <p:nvCxnSpPr>
          <p:cNvPr id="8" name="Straight Connector 7"/>
          <p:cNvCxnSpPr/>
          <p:nvPr userDrawn="1"/>
        </p:nvCxnSpPr>
        <p:spPr>
          <a:xfrm>
            <a:off x="320719" y="1584752"/>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20719" y="6421056"/>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224144B5-E1D3-4090-8508-3C307B3F4551}" type="slidenum">
              <a:rPr lang="en-GB" smtClean="0"/>
              <a:pPr/>
              <a:t>‹#›</a:t>
            </a:fld>
            <a:endParaRPr lang="en-GB" dirty="0"/>
          </a:p>
        </p:txBody>
      </p:sp>
      <p:sp>
        <p:nvSpPr>
          <p:cNvPr id="6" name="Content Placeholder 2"/>
          <p:cNvSpPr>
            <a:spLocks noGrp="1"/>
          </p:cNvSpPr>
          <p:nvPr>
            <p:ph idx="1"/>
          </p:nvPr>
        </p:nvSpPr>
        <p:spPr>
          <a:xfrm>
            <a:off x="320400" y="1602000"/>
            <a:ext cx="8482288" cy="1794596"/>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3"/>
          </p:nvPr>
        </p:nvSpPr>
        <p:spPr>
          <a:xfrm>
            <a:off x="320400" y="3517200"/>
            <a:ext cx="4158000" cy="27936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7"/>
          <p:cNvSpPr>
            <a:spLocks noGrp="1"/>
          </p:cNvSpPr>
          <p:nvPr>
            <p:ph sz="quarter" idx="14"/>
          </p:nvPr>
        </p:nvSpPr>
        <p:spPr>
          <a:xfrm>
            <a:off x="4626000" y="3517200"/>
            <a:ext cx="4176688" cy="27936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320719" y="1584752"/>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20719" y="6421056"/>
            <a:ext cx="84632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4144B5-E1D3-4090-8508-3C307B3F455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20400" y="1602000"/>
            <a:ext cx="8482288" cy="4107600"/>
          </a:xfrm>
          <a:prstGeom prst="rect">
            <a:avLst/>
          </a:prstGeom>
        </p:spPr>
        <p:txBody>
          <a:bodyPr vert="horz" lIns="0" tIns="4572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98391" y="6448352"/>
            <a:ext cx="3773609" cy="171356"/>
          </a:xfrm>
          <a:prstGeom prst="rect">
            <a:avLst/>
          </a:prstGeom>
        </p:spPr>
        <p:txBody>
          <a:bodyPr vert="horz" lIns="0" tIns="0" rIns="0" bIns="0" rtlCol="0" anchor="t" anchorCtr="0"/>
          <a:lstStyle>
            <a:lvl1pPr algn="l">
              <a:defRPr sz="1000">
                <a:solidFill>
                  <a:schemeClr val="tx1"/>
                </a:solidFill>
                <a:latin typeface="Verdana" pitchFamily="34" charset="0"/>
                <a:ea typeface="Verdana" pitchFamily="34" charset="0"/>
                <a:cs typeface="Verdana" pitchFamily="34" charset="0"/>
              </a:defRPr>
            </a:lvl1pPr>
          </a:lstStyle>
          <a:p>
            <a:endParaRPr lang="en-GB" dirty="0"/>
          </a:p>
        </p:txBody>
      </p:sp>
      <p:sp>
        <p:nvSpPr>
          <p:cNvPr id="6" name="Slide Number Placeholder 5"/>
          <p:cNvSpPr>
            <a:spLocks noGrp="1"/>
          </p:cNvSpPr>
          <p:nvPr>
            <p:ph type="sldNum" sz="quarter" idx="4"/>
          </p:nvPr>
        </p:nvSpPr>
        <p:spPr>
          <a:xfrm>
            <a:off x="345600" y="6448352"/>
            <a:ext cx="370385" cy="171356"/>
          </a:xfrm>
          <a:prstGeom prst="rect">
            <a:avLst/>
          </a:prstGeom>
        </p:spPr>
        <p:txBody>
          <a:bodyPr vert="horz" lIns="0" tIns="0" rIns="0" bIns="0" rtlCol="0" anchor="t" anchorCtr="0"/>
          <a:lstStyle>
            <a:lvl1pPr algn="l">
              <a:defRPr sz="1000">
                <a:solidFill>
                  <a:schemeClr val="tx1"/>
                </a:solidFill>
                <a:latin typeface="Verdana" pitchFamily="34" charset="0"/>
                <a:ea typeface="Verdana" pitchFamily="34" charset="0"/>
                <a:cs typeface="Verdana" pitchFamily="34" charset="0"/>
              </a:defRPr>
            </a:lvl1pPr>
          </a:lstStyle>
          <a:p>
            <a:fld id="{224144B5-E1D3-4090-8508-3C307B3F4551}" type="slidenum">
              <a:rPr lang="en-GB" smtClean="0"/>
              <a:pPr/>
              <a:t>‹#›</a:t>
            </a:fld>
            <a:endParaRPr lang="en-GB" dirty="0"/>
          </a:p>
        </p:txBody>
      </p:sp>
      <p:pic>
        <p:nvPicPr>
          <p:cNvPr id="10" name="Picture 9" descr="MRS_EM_RGB.jpg"/>
          <p:cNvPicPr>
            <a:picLocks noChangeAspect="1"/>
          </p:cNvPicPr>
          <p:nvPr/>
        </p:nvPicPr>
        <p:blipFill>
          <a:blip r:embed="rId12" cstate="print"/>
          <a:stretch>
            <a:fillRect/>
          </a:stretch>
        </p:blipFill>
        <p:spPr>
          <a:xfrm>
            <a:off x="4140000" y="360000"/>
            <a:ext cx="1296000" cy="7529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60" r:id="rId6"/>
    <p:sldLayoutId id="2147483652" r:id="rId7"/>
    <p:sldLayoutId id="2147483654" r:id="rId8"/>
    <p:sldLayoutId id="2147483655" r:id="rId9"/>
    <p:sldLayoutId id="2147483671" r:id="rId10"/>
  </p:sldLayoutIdLst>
  <p:hf hdr="0" ftr="0" dt="0"/>
  <p:txStyles>
    <p:title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000"/>
        </a:lnSpc>
        <a:spcBef>
          <a:spcPct val="20000"/>
        </a:spcBef>
        <a:buFont typeface="Arial" pitchFamily="34" charset="0"/>
        <a:buNone/>
        <a:defRPr sz="1600" b="1" kern="1200">
          <a:solidFill>
            <a:schemeClr val="tx1"/>
          </a:solidFill>
          <a:latin typeface="Verdana" pitchFamily="34" charset="0"/>
          <a:ea typeface="Verdana" pitchFamily="34" charset="0"/>
          <a:cs typeface="Verdana" pitchFamily="34" charset="0"/>
        </a:defRPr>
      </a:lvl1pPr>
      <a:lvl2pPr marL="0" indent="0" algn="l" defTabSz="914400" rtl="0" eaLnBrk="1" latinLnBrk="0" hangingPunct="1">
        <a:lnSpc>
          <a:spcPts val="2000"/>
        </a:lnSpc>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2pPr>
      <a:lvl3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3pPr>
      <a:lvl4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4pPr>
      <a:lvl5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20400" y="1602000"/>
            <a:ext cx="8482288" cy="4107600"/>
          </a:xfrm>
          <a:prstGeom prst="rect">
            <a:avLst/>
          </a:prstGeom>
        </p:spPr>
        <p:txBody>
          <a:bodyPr vert="horz" lIns="0" tIns="4572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stretch>
            <a:fillRect/>
          </a:stretch>
        </p:blipFill>
        <p:spPr>
          <a:xfrm>
            <a:off x="4074768" y="367304"/>
            <a:ext cx="1447084" cy="849637"/>
          </a:xfrm>
          <a:prstGeom prst="rect">
            <a:avLst/>
          </a:prstGeom>
        </p:spPr>
      </p:pic>
    </p:spTree>
    <p:extLst>
      <p:ext uri="{BB962C8B-B14F-4D97-AF65-F5344CB8AC3E}">
        <p14:creationId xmlns:p14="http://schemas.microsoft.com/office/powerpoint/2010/main" val="33096411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000"/>
        </a:lnSpc>
        <a:spcBef>
          <a:spcPct val="20000"/>
        </a:spcBef>
        <a:buFont typeface="Arial" pitchFamily="34" charset="0"/>
        <a:buNone/>
        <a:defRPr sz="1600" b="1" kern="1200">
          <a:solidFill>
            <a:schemeClr val="tx1"/>
          </a:solidFill>
          <a:latin typeface="Verdana" pitchFamily="34" charset="0"/>
          <a:ea typeface="Verdana" pitchFamily="34" charset="0"/>
          <a:cs typeface="Verdana" pitchFamily="34" charset="0"/>
        </a:defRPr>
      </a:lvl1pPr>
      <a:lvl2pPr marL="0" indent="0" algn="l" defTabSz="914400" rtl="0" eaLnBrk="1" latinLnBrk="0" hangingPunct="1">
        <a:lnSpc>
          <a:spcPts val="2000"/>
        </a:lnSpc>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2pPr>
      <a:lvl3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3pPr>
      <a:lvl4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4pPr>
      <a:lvl5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594000"/>
            <a:ext cx="3009331" cy="694353"/>
          </a:xfrm>
          <a:prstGeom prst="rect">
            <a:avLst/>
          </a:prstGeom>
        </p:spPr>
        <p:txBody>
          <a:bodyPr vert="horz" lIns="0" tIns="0" rIns="0" bIns="0" rtlCol="0" anchor="t" anchorCtr="0">
            <a:normAutofit/>
          </a:bodyPr>
          <a:lstStyle/>
          <a:p>
            <a:r>
              <a:rPr lang="en-GB"/>
              <a:t>Click to edit Master title style</a:t>
            </a:r>
            <a:endParaRPr lang="en-GB" dirty="0"/>
          </a:p>
        </p:txBody>
      </p:sp>
      <p:sp>
        <p:nvSpPr>
          <p:cNvPr id="3" name="Text Placeholder 2"/>
          <p:cNvSpPr>
            <a:spLocks noGrp="1"/>
          </p:cNvSpPr>
          <p:nvPr>
            <p:ph type="body" idx="1"/>
          </p:nvPr>
        </p:nvSpPr>
        <p:spPr>
          <a:xfrm>
            <a:off x="320400" y="1602000"/>
            <a:ext cx="8482288" cy="4107600"/>
          </a:xfrm>
          <a:prstGeom prst="rect">
            <a:avLst/>
          </a:prstGeom>
        </p:spPr>
        <p:txBody>
          <a:bodyPr vert="horz" lIns="0" tIns="4572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p:cNvPicPr>
            <a:picLocks noChangeAspect="1"/>
          </p:cNvPicPr>
          <p:nvPr/>
        </p:nvPicPr>
        <p:blipFill>
          <a:blip r:embed="rId2"/>
          <a:stretch>
            <a:fillRect/>
          </a:stretch>
        </p:blipFill>
        <p:spPr>
          <a:xfrm>
            <a:off x="4074768" y="367304"/>
            <a:ext cx="1447084" cy="849637"/>
          </a:xfrm>
          <a:prstGeom prst="rect">
            <a:avLst/>
          </a:prstGeom>
        </p:spPr>
      </p:pic>
    </p:spTree>
    <p:extLst>
      <p:ext uri="{BB962C8B-B14F-4D97-AF65-F5344CB8AC3E}">
        <p14:creationId xmlns:p14="http://schemas.microsoft.com/office/powerpoint/2010/main" val="6534042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000"/>
        </a:lnSpc>
        <a:spcBef>
          <a:spcPct val="20000"/>
        </a:spcBef>
        <a:buFont typeface="Arial" pitchFamily="34" charset="0"/>
        <a:buNone/>
        <a:defRPr sz="1600" b="1" kern="1200">
          <a:solidFill>
            <a:schemeClr val="tx1"/>
          </a:solidFill>
          <a:latin typeface="Verdana" pitchFamily="34" charset="0"/>
          <a:ea typeface="Verdana" pitchFamily="34" charset="0"/>
          <a:cs typeface="Verdana" pitchFamily="34" charset="0"/>
        </a:defRPr>
      </a:lvl1pPr>
      <a:lvl2pPr marL="0" indent="0" algn="l" defTabSz="914400" rtl="0" eaLnBrk="1" latinLnBrk="0" hangingPunct="1">
        <a:lnSpc>
          <a:spcPts val="2000"/>
        </a:lnSpc>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2pPr>
      <a:lvl3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3pPr>
      <a:lvl4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4pPr>
      <a:lvl5pPr marL="627063" indent="-176213" algn="l" defTabSz="914400" rtl="0" eaLnBrk="1" latinLnBrk="0" hangingPunct="1">
        <a:lnSpc>
          <a:spcPts val="2000"/>
        </a:lnSpc>
        <a:spcBef>
          <a:spcPts val="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rs.org.uk/pdf/MRS%20Facilities%20Post-Lockdown%20Covid-19%20research%20guidance%2012th%20April%202021%20FOR%20ISSU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hounslow.gov.uk/coronavirus" TargetMode="External"/><Relationship Id="rId3" Type="http://schemas.openxmlformats.org/officeDocument/2006/relationships/hyperlink" Target="https://www.blackburn.gov.uk/coronavirus" TargetMode="External"/><Relationship Id="rId7" Type="http://schemas.openxmlformats.org/officeDocument/2006/relationships/hyperlink" Target="https://www.leicester.gov.uk/your-council/coronavirus/" TargetMode="External"/><Relationship Id="rId2" Type="http://schemas.openxmlformats.org/officeDocument/2006/relationships/hyperlink" Target="https://www.bedford.gov.uk/social-care-health-and-community/public-health/coronavirus/" TargetMode="External"/><Relationship Id="rId1" Type="http://schemas.openxmlformats.org/officeDocument/2006/relationships/slideLayout" Target="../slideLayouts/slideLayout2.xml"/><Relationship Id="rId6" Type="http://schemas.openxmlformats.org/officeDocument/2006/relationships/hyperlink" Target="https://www.kirklees.gov.uk/beta/health-and-well-being/coronavirus.aspx" TargetMode="External"/><Relationship Id="rId5" Type="http://schemas.openxmlformats.org/officeDocument/2006/relationships/hyperlink" Target="https://www.burnley.gov.uk/covid19" TargetMode="External"/><Relationship Id="rId4" Type="http://schemas.openxmlformats.org/officeDocument/2006/relationships/hyperlink" Target="https://www.bolton.gov.uk/news/article/1164/how-bolton-is-responding-to-rising-covid-rates-and-what-we-can-all-do-to-help" TargetMode="External"/><Relationship Id="rId9" Type="http://schemas.openxmlformats.org/officeDocument/2006/relationships/hyperlink" Target="https://my.northtyneside.gov.uk/category/1429/coronavirus-covid-19"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gov.uk/guidance/making-a-support-bubble-with-another-househol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scot/binaries/content/documents/govscot/publications/strategy-plan/2020/10/covid-19-scotlands-strategic-framework/documents/extra-protection-level-advice-people-highest-risk-coronavirus/extra-protection-level-advice-people-highest-risk-coronavirus/govscot%3Adocument/extra-protection-level-advice-people-highest-risk-coronaviru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ov.scot/collections/coronavirus-covid-19-guidance/" TargetMode="External"/><Relationship Id="rId4" Type="http://schemas.openxmlformats.org/officeDocument/2006/relationships/hyperlink" Target="https://www.mrs.org.uk/pdf/New%20Covid%2019%20Scotland%20Protection%20Level%20system%20guidance%20April%202021%20FOR%20ISSU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mrs.org.uk/pdf/MRS%20Post-Lockdown%20Covid-19%20Mystery%20Shopping%20Guidance%2012th%20April%20FOR%20ISSUE.pdf" TargetMode="External"/><Relationship Id="rId2" Type="http://schemas.openxmlformats.org/officeDocument/2006/relationships/hyperlink" Target="https://www.mrs.org.uk/pdf/MRS%20Post-Lockdown%20Covid-19%20research%20guidance%20for%2012th%20April%202021%20FOR%20ISSUE.pdf" TargetMode="External"/><Relationship Id="rId1" Type="http://schemas.openxmlformats.org/officeDocument/2006/relationships/slideLayout" Target="../slideLayouts/slideLayout2.xml"/><Relationship Id="rId5" Type="http://schemas.openxmlformats.org/officeDocument/2006/relationships/hyperlink" Target="https://www.mrs.org.uk/pdf/New%20Covid%2019%20Scotland%20Protection%20Level%20system%20guidance%20April%202021%20FOR%20ISSUE.pdf" TargetMode="External"/><Relationship Id="rId4" Type="http://schemas.openxmlformats.org/officeDocument/2006/relationships/hyperlink" Target="https://www.mrs.org.uk/pdf/MRS%20Facilities%20Post-Lockdown%20Covid-19%20research%20guidance%2012th%20April%202021%20FOR%20ISSU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mrs.org.uk/resources/webinars" TargetMode="External"/><Relationship Id="rId2" Type="http://schemas.openxmlformats.org/officeDocument/2006/relationships/hyperlink" Target="https://www.hse.gov.uk/simple-health-safety/risk/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540252" y="5535208"/>
            <a:ext cx="7999519" cy="0"/>
          </a:xfrm>
          <a:prstGeom prst="line">
            <a:avLst/>
          </a:prstGeom>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4782901" y="3422650"/>
            <a:ext cx="4152900" cy="4279900"/>
          </a:xfrm>
          <a:prstGeom prst="rect">
            <a:avLst/>
          </a:prstGeom>
        </p:spPr>
      </p:pic>
      <p:sp>
        <p:nvSpPr>
          <p:cNvPr id="4" name="TextBox 3"/>
          <p:cNvSpPr txBox="1"/>
          <p:nvPr/>
        </p:nvSpPr>
        <p:spPr>
          <a:xfrm>
            <a:off x="464052" y="5636683"/>
            <a:ext cx="3213100" cy="978729"/>
          </a:xfrm>
          <a:prstGeom prst="rect">
            <a:avLst/>
          </a:prstGeom>
          <a:noFill/>
        </p:spPr>
        <p:txBody>
          <a:bodyPr wrap="square" rtlCol="0">
            <a:spAutoFit/>
          </a:bodyPr>
          <a:lstStyle/>
          <a:p>
            <a:pPr>
              <a:lnSpc>
                <a:spcPct val="120000"/>
              </a:lnSpc>
            </a:pP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Debrah Harding</a:t>
            </a:r>
          </a:p>
          <a:p>
            <a:r>
              <a:rPr lang="en-GB" kern="100" dirty="0">
                <a:solidFill>
                  <a:schemeClr val="accent1"/>
                </a:solidFill>
                <a:latin typeface="Verdana" pitchFamily="34" charset="0"/>
                <a:ea typeface="Verdana" pitchFamily="34" charset="0"/>
                <a:cs typeface="Verdana" pitchFamily="34" charset="0"/>
              </a:rPr>
              <a:t>Managing Director</a:t>
            </a:r>
          </a:p>
          <a:p>
            <a:r>
              <a:rPr lang="en-GB" kern="100" dirty="0">
                <a:solidFill>
                  <a:schemeClr val="accent1"/>
                </a:solidFill>
                <a:latin typeface="Verdana" pitchFamily="34" charset="0"/>
                <a:ea typeface="Verdana" pitchFamily="34" charset="0"/>
                <a:cs typeface="Verdana" pitchFamily="34" charset="0"/>
              </a:rPr>
              <a:t>MRS</a:t>
            </a:r>
          </a:p>
        </p:txBody>
      </p:sp>
      <p:sp>
        <p:nvSpPr>
          <p:cNvPr id="5" name="TextBox 4"/>
          <p:cNvSpPr txBox="1"/>
          <p:nvPr/>
        </p:nvSpPr>
        <p:spPr>
          <a:xfrm>
            <a:off x="165100" y="3276600"/>
            <a:ext cx="8166100" cy="579051"/>
          </a:xfrm>
          <a:prstGeom prst="rect">
            <a:avLst/>
          </a:prstGeom>
          <a:solidFill>
            <a:schemeClr val="tx1"/>
          </a:solidFill>
        </p:spPr>
        <p:txBody>
          <a:bodyPr wrap="square" rtlCol="0">
            <a:spAutoFit/>
          </a:bodyPr>
          <a:lstStyle/>
          <a:p>
            <a:endParaRPr lang="en-GB" dirty="0"/>
          </a:p>
        </p:txBody>
      </p:sp>
      <p:sp>
        <p:nvSpPr>
          <p:cNvPr id="65" name="TextBox 64"/>
          <p:cNvSpPr txBox="1"/>
          <p:nvPr/>
        </p:nvSpPr>
        <p:spPr>
          <a:xfrm>
            <a:off x="464052" y="1793548"/>
            <a:ext cx="7254240" cy="1815882"/>
          </a:xfrm>
          <a:prstGeom prst="rect">
            <a:avLst/>
          </a:prstGeom>
          <a:noFill/>
        </p:spPr>
        <p:txBody>
          <a:bodyPr wrap="square" rtlCol="0">
            <a:spAutoFit/>
          </a:bodyPr>
          <a:lstStyle/>
          <a:p>
            <a:r>
              <a:rPr lang="en-GB" sz="2800" b="1" dirty="0">
                <a:solidFill>
                  <a:schemeClr val="bg1"/>
                </a:solidFill>
                <a:latin typeface="Verdana" panose="020B0604030504040204" pitchFamily="34" charset="0"/>
                <a:ea typeface="Verdana" panose="020B0604030504040204" pitchFamily="34" charset="0"/>
              </a:rPr>
              <a:t>Life after Lockdown:</a:t>
            </a:r>
          </a:p>
          <a:p>
            <a:r>
              <a:rPr lang="en-GB" sz="2800" b="1" dirty="0">
                <a:solidFill>
                  <a:schemeClr val="bg1"/>
                </a:solidFill>
                <a:latin typeface="Verdana" panose="020B0604030504040204" pitchFamily="34" charset="0"/>
                <a:ea typeface="Verdana" panose="020B0604030504040204" pitchFamily="34" charset="0"/>
              </a:rPr>
              <a:t>How to undertake safe face-to-face research</a:t>
            </a:r>
          </a:p>
          <a:p>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0520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1900" b="0" dirty="0"/>
              <a:t>Change to the guidance regarding the use of clinically extremely vulnerable research practitioners</a:t>
            </a:r>
          </a:p>
          <a:p>
            <a:pPr>
              <a:lnSpc>
                <a:spcPct val="100000"/>
              </a:lnSpc>
            </a:pPr>
            <a:endParaRPr lang="en-US" sz="2100" b="0" dirty="0"/>
          </a:p>
          <a:p>
            <a:pPr marL="285750" indent="-285750">
              <a:lnSpc>
                <a:spcPct val="100000"/>
              </a:lnSpc>
              <a:buFont typeface="Arial" panose="020B0604020202020204" pitchFamily="34" charset="0"/>
              <a:buChar char="•"/>
            </a:pPr>
            <a:r>
              <a:rPr lang="en-US" sz="1800" b="0" dirty="0"/>
              <a:t>Research practitioners who are clinically extremely vulnerable may be considered to undertake face-to-face research activities if the individuals wish to be considered for such activities and a risk assessment has been undertaken which determines whether they are suitable to be considered</a:t>
            </a:r>
          </a:p>
          <a:p>
            <a:pPr marL="285750" indent="-285750">
              <a:lnSpc>
                <a:spcPct val="120000"/>
              </a:lnSpc>
              <a:buFont typeface="Arial" panose="020B0604020202020204" pitchFamily="34" charset="0"/>
              <a:buChar char="•"/>
            </a:pPr>
            <a:endParaRPr lang="en-US" b="0" dirty="0"/>
          </a:p>
          <a:p>
            <a:pPr>
              <a:lnSpc>
                <a:spcPct val="120000"/>
              </a:lnSpc>
            </a:pPr>
            <a:endParaRPr lang="en-US" sz="2100" b="0" dirty="0"/>
          </a:p>
          <a:p>
            <a:pPr>
              <a:lnSpc>
                <a:spcPct val="120000"/>
              </a:lnSpc>
            </a:pPr>
            <a:endParaRPr lang="en-US" sz="21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00673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b="0" dirty="0"/>
              <a:t>Research practitioners must include appropriate considerations when conducting risk assessments to consider whether clinically extremely vulnerable individuals are suitable for face-to-face research. Considerations may include: </a:t>
            </a:r>
          </a:p>
          <a:p>
            <a:pPr marL="285750" indent="-285750">
              <a:lnSpc>
                <a:spcPct val="100000"/>
              </a:lnSpc>
              <a:buFont typeface="Arial" panose="020B0604020202020204" pitchFamily="34" charset="0"/>
              <a:buChar char="•"/>
            </a:pPr>
            <a:r>
              <a:rPr lang="en-US" sz="1400" b="0" dirty="0"/>
              <a:t>The shielding status where the clinically extremely vulnerable individuals are located: each of the four nations has different guidance on shielding </a:t>
            </a:r>
          </a:p>
          <a:p>
            <a:pPr marL="285750" indent="-285750">
              <a:lnSpc>
                <a:spcPct val="100000"/>
              </a:lnSpc>
              <a:buFont typeface="Arial" panose="020B0604020202020204" pitchFamily="34" charset="0"/>
              <a:buChar char="•"/>
            </a:pPr>
            <a:r>
              <a:rPr lang="en-US" sz="1400" b="0" dirty="0"/>
              <a:t>Whether one or two doses of a vaccine has been received</a:t>
            </a:r>
          </a:p>
          <a:p>
            <a:pPr marL="285750" indent="-285750">
              <a:lnSpc>
                <a:spcPct val="100000"/>
              </a:lnSpc>
              <a:buFont typeface="Arial" panose="020B0604020202020204" pitchFamily="34" charset="0"/>
              <a:buChar char="•"/>
            </a:pPr>
            <a:r>
              <a:rPr lang="en-US" sz="1400" b="0" dirty="0"/>
              <a:t>The general health of the clinically extremely vulnerable individuals</a:t>
            </a:r>
          </a:p>
          <a:p>
            <a:pPr marL="285750" indent="-285750">
              <a:lnSpc>
                <a:spcPct val="100000"/>
              </a:lnSpc>
              <a:buFont typeface="Arial" panose="020B0604020202020204" pitchFamily="34" charset="0"/>
              <a:buChar char="•"/>
            </a:pPr>
            <a:r>
              <a:rPr lang="en-US" sz="1400" b="0" dirty="0"/>
              <a:t>The status of the individuals’ households e.g., are other members of their household at high risk</a:t>
            </a:r>
          </a:p>
          <a:p>
            <a:pPr marL="285750" indent="-285750">
              <a:lnSpc>
                <a:spcPct val="100000"/>
              </a:lnSpc>
              <a:buFont typeface="Arial" panose="020B0604020202020204" pitchFamily="34" charset="0"/>
              <a:buChar char="•"/>
            </a:pPr>
            <a:r>
              <a:rPr lang="en-US" sz="1400" b="0" dirty="0"/>
              <a:t>The nature of the face-to-face research being undertaken</a:t>
            </a:r>
          </a:p>
          <a:p>
            <a:pPr marL="285750" indent="-285750">
              <a:lnSpc>
                <a:spcPct val="100000"/>
              </a:lnSpc>
              <a:buFont typeface="Arial" panose="020B0604020202020204" pitchFamily="34" charset="0"/>
              <a:buChar char="•"/>
            </a:pPr>
            <a:r>
              <a:rPr lang="en-US" sz="1400" b="0" dirty="0"/>
              <a:t>The length of time any face-to-face activities may take, particularly how long clinically extremely vulnerable individuals may be exposed to individual participants </a:t>
            </a:r>
          </a:p>
          <a:p>
            <a:pPr marL="285750" indent="-285750">
              <a:lnSpc>
                <a:spcPct val="100000"/>
              </a:lnSpc>
              <a:buFont typeface="Arial" panose="020B0604020202020204" pitchFamily="34" charset="0"/>
              <a:buChar char="•"/>
            </a:pPr>
            <a:r>
              <a:rPr lang="en-US" sz="1400" b="0" dirty="0"/>
              <a:t>The location face-to-face research and the risk of maintaining social distancing and/or risk of exposure</a:t>
            </a:r>
          </a:p>
          <a:p>
            <a:pPr marL="285750" indent="-285750">
              <a:lnSpc>
                <a:spcPct val="100000"/>
              </a:lnSpc>
              <a:buFont typeface="Arial" panose="020B0604020202020204" pitchFamily="34" charset="0"/>
              <a:buChar char="•"/>
            </a:pPr>
            <a:r>
              <a:rPr lang="en-US" sz="1400" b="0" dirty="0"/>
              <a:t>The availability of lower risk research practitioners</a:t>
            </a:r>
          </a:p>
          <a:p>
            <a:pPr marL="285750" indent="-285750">
              <a:lnSpc>
                <a:spcPct val="100000"/>
              </a:lnSpc>
              <a:buFont typeface="Arial" panose="020B0604020202020204" pitchFamily="34" charset="0"/>
              <a:buChar char="•"/>
            </a:pPr>
            <a:r>
              <a:rPr lang="en-US" sz="1400" b="0" dirty="0"/>
              <a:t>The availability of alternative research opportunities for clinically extremely vulnerable individuals using other methodologies e.g., telephone, online, mail</a:t>
            </a:r>
          </a:p>
          <a:p>
            <a:pPr>
              <a:lnSpc>
                <a:spcPct val="120000"/>
              </a:lnSpc>
            </a:pPr>
            <a:endParaRPr lang="en-US" sz="2100" b="0" dirty="0"/>
          </a:p>
          <a:p>
            <a:pPr>
              <a:lnSpc>
                <a:spcPct val="120000"/>
              </a:lnSpc>
            </a:pPr>
            <a:endParaRPr lang="en-US" sz="21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422771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p:txBody>
          <a:bodyPr>
            <a:normAutofit/>
          </a:bodyPr>
          <a:lstStyle/>
          <a:p>
            <a:r>
              <a:rPr lang="en-US" sz="2000" b="1" dirty="0"/>
              <a:t>Research recruitment</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60656" y="6448425"/>
            <a:ext cx="369888" cy="171450"/>
          </a:xfrm>
        </p:spPr>
        <p:txBody>
          <a:bodyPr/>
          <a:lstStyle/>
          <a:p>
            <a:fld id="{224144B5-E1D3-4090-8508-3C307B3F4551}" type="slidenum">
              <a:rPr lang="en-GB" smtClean="0"/>
              <a:pPr/>
              <a:t>12</a:t>
            </a:fld>
            <a:endParaRPr lang="en-GB" dirty="0"/>
          </a:p>
        </p:txBody>
      </p:sp>
    </p:spTree>
    <p:extLst>
      <p:ext uri="{BB962C8B-B14F-4D97-AF65-F5344CB8AC3E}">
        <p14:creationId xmlns:p14="http://schemas.microsoft.com/office/powerpoint/2010/main" val="149429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fontScale="62500" lnSpcReduction="20000"/>
          </a:bodyPr>
          <a:lstStyle/>
          <a:p>
            <a:pPr>
              <a:lnSpc>
                <a:spcPct val="120000"/>
              </a:lnSpc>
            </a:pPr>
            <a:r>
              <a:rPr lang="en-US" sz="2800" b="0" dirty="0"/>
              <a:t>When research practitioners have determined participants are suitable and willing to participate in face-to-face research, they must undertake screener questions to establish whether participants: </a:t>
            </a:r>
          </a:p>
          <a:p>
            <a:pPr>
              <a:lnSpc>
                <a:spcPct val="120000"/>
              </a:lnSpc>
            </a:pPr>
            <a:endParaRPr lang="en-US" sz="2800" b="0" dirty="0"/>
          </a:p>
          <a:p>
            <a:pPr marL="342900" lvl="1" indent="-342900">
              <a:lnSpc>
                <a:spcPct val="120000"/>
              </a:lnSpc>
              <a:buFont typeface="Arial" panose="020B0604020202020204" pitchFamily="34" charset="0"/>
              <a:buChar char="•"/>
            </a:pPr>
            <a:r>
              <a:rPr lang="en-US" sz="2800" b="0" dirty="0"/>
              <a:t>are experiencing any flu-like and/or Covid-19 symptoms </a:t>
            </a:r>
          </a:p>
          <a:p>
            <a:pPr marL="342900" lvl="1" indent="-342900">
              <a:lnSpc>
                <a:spcPct val="120000"/>
              </a:lnSpc>
              <a:buFont typeface="Arial" panose="020B0604020202020204" pitchFamily="34" charset="0"/>
              <a:buChar char="•"/>
            </a:pPr>
            <a:r>
              <a:rPr lang="en-US" sz="2800" b="0" dirty="0"/>
              <a:t>been diagnosed with Covid-19 </a:t>
            </a:r>
          </a:p>
          <a:p>
            <a:pPr marL="342900" lvl="1" indent="-342900">
              <a:lnSpc>
                <a:spcPct val="120000"/>
              </a:lnSpc>
              <a:buFont typeface="Arial" panose="020B0604020202020204" pitchFamily="34" charset="0"/>
              <a:buChar char="•"/>
            </a:pPr>
            <a:r>
              <a:rPr lang="en-US" sz="2800" b="0" dirty="0"/>
              <a:t>been in close contact with any individuals experiencing any flu-like and/or Covid-19 symptoms </a:t>
            </a:r>
          </a:p>
          <a:p>
            <a:pPr marL="342900" lvl="1" indent="-342900">
              <a:lnSpc>
                <a:spcPct val="120000"/>
              </a:lnSpc>
              <a:buFont typeface="Arial" panose="020B0604020202020204" pitchFamily="34" charset="0"/>
              <a:buChar char="•"/>
            </a:pPr>
            <a:r>
              <a:rPr lang="en-US" sz="2800" b="0" dirty="0"/>
              <a:t>are self-isolating and/or have members of their household who are self-isolating </a:t>
            </a:r>
          </a:p>
          <a:p>
            <a:pPr marL="342900" lvl="1" indent="-342900">
              <a:lnSpc>
                <a:spcPct val="120000"/>
              </a:lnSpc>
              <a:buFont typeface="Arial" panose="020B0604020202020204" pitchFamily="34" charset="0"/>
              <a:buChar char="•"/>
            </a:pPr>
            <a:r>
              <a:rPr lang="en-US" sz="2800" b="0" dirty="0"/>
              <a:t>been in close contact with any individuals diagnosed with Covid-19 </a:t>
            </a:r>
          </a:p>
          <a:p>
            <a:pPr marL="342900" lvl="1" indent="-342900">
              <a:lnSpc>
                <a:spcPct val="120000"/>
              </a:lnSpc>
              <a:buFont typeface="Arial" panose="020B0604020202020204" pitchFamily="34" charset="0"/>
              <a:buChar char="•"/>
            </a:pPr>
            <a:r>
              <a:rPr lang="en-US" sz="2800" b="0" dirty="0"/>
              <a:t>are content and confident to participate in face-to-face research, specifically any activities in which they may be asked to engage e.g., group activities with other participants in a central location </a:t>
            </a:r>
          </a:p>
          <a:p>
            <a:pPr marL="342900" lvl="1" indent="-342900">
              <a:lnSpc>
                <a:spcPct val="120000"/>
              </a:lnSpc>
              <a:buFont typeface="Arial" panose="020B0604020202020204" pitchFamily="34" charset="0"/>
              <a:buChar char="•"/>
            </a:pPr>
            <a:r>
              <a:rPr lang="en-US" sz="2800" b="0" dirty="0"/>
              <a:t>have any specific concerns regarding participating in face-to-face research</a:t>
            </a:r>
            <a:endParaRPr lang="en-GB" sz="18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08545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marL="342900" indent="-342900">
              <a:lnSpc>
                <a:spcPct val="100000"/>
              </a:lnSpc>
              <a:buFont typeface="Arial" panose="020B0604020202020204" pitchFamily="34" charset="0"/>
              <a:buChar char="•"/>
            </a:pPr>
            <a:r>
              <a:rPr lang="en-US" sz="2000" b="0" dirty="0"/>
              <a:t>Research practitioners must inform participants that if their health situation changes between the time of recruitment and face-to-face research they may no longer participate</a:t>
            </a:r>
          </a:p>
          <a:p>
            <a:pPr marL="342900" indent="-342900">
              <a:lnSpc>
                <a:spcPct val="100000"/>
              </a:lnSpc>
              <a:buFont typeface="Arial" panose="020B0604020202020204" pitchFamily="34" charset="0"/>
              <a:buChar char="•"/>
            </a:pPr>
            <a:endParaRPr lang="en-US" sz="2000" b="0" dirty="0"/>
          </a:p>
          <a:p>
            <a:pPr marL="342900" indent="-342900">
              <a:lnSpc>
                <a:spcPct val="100000"/>
              </a:lnSpc>
              <a:buFont typeface="Arial" panose="020B0604020202020204" pitchFamily="34" charset="0"/>
              <a:buChar char="•"/>
            </a:pPr>
            <a:r>
              <a:rPr lang="en-US" sz="2000" b="0" dirty="0"/>
              <a:t>Research practitioners must inform participants of the implications of participating in any face-to-face research, specifically any contract tracing applications and actions required which apply to the country where face-to-face research is being undertaken</a:t>
            </a:r>
            <a:endParaRPr lang="en-GB" sz="18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123244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p:txBody>
          <a:bodyPr>
            <a:normAutofit/>
          </a:bodyPr>
          <a:lstStyle/>
          <a:p>
            <a:r>
              <a:rPr lang="en-US" sz="2000" b="1" dirty="0"/>
              <a:t>Travel and Overnight Stays</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84944" y="6445946"/>
            <a:ext cx="369888" cy="171450"/>
          </a:xfrm>
        </p:spPr>
        <p:txBody>
          <a:bodyPr/>
          <a:lstStyle/>
          <a:p>
            <a:fld id="{224144B5-E1D3-4090-8508-3C307B3F4551}" type="slidenum">
              <a:rPr lang="en-GB" smtClean="0"/>
              <a:pPr/>
              <a:t>15</a:t>
            </a:fld>
            <a:endParaRPr lang="en-GB" dirty="0"/>
          </a:p>
        </p:txBody>
      </p:sp>
    </p:spTree>
    <p:extLst>
      <p:ext uri="{BB962C8B-B14F-4D97-AF65-F5344CB8AC3E}">
        <p14:creationId xmlns:p14="http://schemas.microsoft.com/office/powerpoint/2010/main" val="13328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marL="342900" indent="-342900">
              <a:lnSpc>
                <a:spcPct val="100000"/>
              </a:lnSpc>
              <a:buFont typeface="Arial" panose="020B0604020202020204" pitchFamily="34" charset="0"/>
              <a:buChar char="•"/>
            </a:pPr>
            <a:r>
              <a:rPr lang="en-US" sz="2000" b="0" dirty="0"/>
              <a:t>Research practitioners must </a:t>
            </a:r>
            <a:r>
              <a:rPr lang="en-GB" sz="2000" b="0" dirty="0"/>
              <a:t>minimise</a:t>
            </a:r>
            <a:r>
              <a:rPr lang="en-US" sz="2000" b="0" dirty="0"/>
              <a:t> the amount of travel required e.g., </a:t>
            </a:r>
            <a:r>
              <a:rPr lang="en-GB" sz="2000" b="0" dirty="0"/>
              <a:t>localise</a:t>
            </a:r>
            <a:r>
              <a:rPr lang="en-US" sz="2000" b="0" dirty="0"/>
              <a:t> research to specific areas</a:t>
            </a:r>
          </a:p>
          <a:p>
            <a:pPr marL="342900" indent="-342900">
              <a:lnSpc>
                <a:spcPct val="100000"/>
              </a:lnSpc>
              <a:buFont typeface="Arial" panose="020B0604020202020204" pitchFamily="34" charset="0"/>
              <a:buChar char="•"/>
            </a:pPr>
            <a:r>
              <a:rPr lang="en-US" sz="2000" b="0" dirty="0"/>
              <a:t>Research practitioners must plan ahead or avoid busy public transport times and routes</a:t>
            </a:r>
          </a:p>
          <a:p>
            <a:pPr marL="342900" indent="-342900">
              <a:lnSpc>
                <a:spcPct val="100000"/>
              </a:lnSpc>
              <a:buFont typeface="Arial" panose="020B0604020202020204" pitchFamily="34" charset="0"/>
              <a:buChar char="•"/>
            </a:pPr>
            <a:r>
              <a:rPr lang="en-US" sz="2000" b="0" dirty="0"/>
              <a:t>Research practitioners must follow any lockdown travel restrictions which apply to each of the UK’s four nations </a:t>
            </a:r>
          </a:p>
          <a:p>
            <a:pPr marL="342900" indent="-342900">
              <a:lnSpc>
                <a:spcPct val="100000"/>
              </a:lnSpc>
              <a:buFont typeface="Arial" panose="020B0604020202020204" pitchFamily="34" charset="0"/>
              <a:buChar char="•"/>
            </a:pPr>
            <a:r>
              <a:rPr lang="en-US" sz="2000" b="0" dirty="0"/>
              <a:t>Research practitioners should limit travel for  research unless absolutely necessary for the purposes of the project</a:t>
            </a:r>
          </a:p>
          <a:p>
            <a:pPr marL="342900" indent="-342900">
              <a:lnSpc>
                <a:spcPct val="100000"/>
              </a:lnSpc>
              <a:buFont typeface="Arial" panose="020B0604020202020204" pitchFamily="34" charset="0"/>
              <a:buChar char="•"/>
            </a:pPr>
            <a:r>
              <a:rPr lang="en-US" sz="2000" b="0" dirty="0"/>
              <a:t>Research practitioners should not stay overnight anywhere other than their primary residences except for business purposes  </a:t>
            </a:r>
          </a:p>
          <a:p>
            <a:pPr marL="342900" indent="-342900">
              <a:lnSpc>
                <a:spcPct val="100000"/>
              </a:lnSpc>
              <a:buFont typeface="Arial" panose="020B0604020202020204" pitchFamily="34" charset="0"/>
              <a:buChar char="•"/>
            </a:pPr>
            <a:r>
              <a:rPr lang="en-US" sz="2000" b="0" dirty="0"/>
              <a:t>Research practitioners should make appropriate plans to </a:t>
            </a:r>
            <a:r>
              <a:rPr lang="en-GB" sz="2000" b="0" dirty="0"/>
              <a:t>minimise</a:t>
            </a:r>
            <a:r>
              <a:rPr lang="en-US" sz="2000" b="0" dirty="0"/>
              <a:t> such overnight stays</a:t>
            </a:r>
            <a:endParaRPr lang="en-GB" sz="2000" b="0" dirty="0"/>
          </a:p>
          <a:p>
            <a:pPr marL="342900" indent="-342900">
              <a:lnSpc>
                <a:spcPct val="100000"/>
              </a:lnSpc>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14883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a:xfrm>
            <a:off x="345600" y="594000"/>
            <a:ext cx="3424734" cy="694353"/>
          </a:xfrm>
        </p:spPr>
        <p:txBody>
          <a:bodyPr>
            <a:normAutofit/>
          </a:bodyPr>
          <a:lstStyle/>
          <a:p>
            <a:r>
              <a:rPr lang="en-US" sz="2000" b="1" dirty="0"/>
              <a:t>During research: different environments</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84944" y="6433420"/>
            <a:ext cx="369888" cy="171450"/>
          </a:xfrm>
        </p:spPr>
        <p:txBody>
          <a:bodyPr/>
          <a:lstStyle/>
          <a:p>
            <a:fld id="{224144B5-E1D3-4090-8508-3C307B3F4551}" type="slidenum">
              <a:rPr lang="en-GB" smtClean="0"/>
              <a:pPr/>
              <a:t>17</a:t>
            </a:fld>
            <a:endParaRPr lang="en-GB" dirty="0"/>
          </a:p>
        </p:txBody>
      </p:sp>
    </p:spTree>
    <p:extLst>
      <p:ext uri="{BB962C8B-B14F-4D97-AF65-F5344CB8AC3E}">
        <p14:creationId xmlns:p14="http://schemas.microsoft.com/office/powerpoint/2010/main" val="262530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1900" b="0" dirty="0"/>
              <a:t>For all research undertaken:</a:t>
            </a:r>
          </a:p>
          <a:p>
            <a:pPr>
              <a:lnSpc>
                <a:spcPct val="100000"/>
              </a:lnSpc>
            </a:pPr>
            <a:endParaRPr lang="en-US" sz="1900" b="0" dirty="0"/>
          </a:p>
          <a:p>
            <a:pPr marL="342900" indent="-342900">
              <a:lnSpc>
                <a:spcPct val="100000"/>
              </a:lnSpc>
              <a:buFont typeface="Arial" panose="020B0604020202020204" pitchFamily="34" charset="0"/>
              <a:buChar char="•"/>
            </a:pPr>
            <a:r>
              <a:rPr lang="en-US" sz="1900" b="0" dirty="0"/>
              <a:t>Wear face covering in those areas where it is mandated and/or social distancing is not possible – as per four nations rules</a:t>
            </a:r>
          </a:p>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Follow social distancing where possible</a:t>
            </a:r>
          </a:p>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Follow any additional restrictions which apply in an area</a:t>
            </a:r>
          </a:p>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Consider infection reduction methods for support materials shared with participants e.g., incentives, showcards, stimulus materials, etc.</a:t>
            </a:r>
          </a:p>
          <a:p>
            <a:pPr marL="342900" indent="-342900">
              <a:lnSpc>
                <a:spcPct val="100000"/>
              </a:lnSpc>
              <a:buFont typeface="Arial" panose="020B0604020202020204" pitchFamily="34" charset="0"/>
              <a:buChar char="•"/>
            </a:pPr>
            <a:endParaRPr lang="en-US" sz="19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134625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1900" b="0" dirty="0"/>
              <a:t>For qualitative research in venues:</a:t>
            </a:r>
          </a:p>
          <a:p>
            <a:pPr>
              <a:lnSpc>
                <a:spcPct val="100000"/>
              </a:lnSpc>
            </a:pPr>
            <a:endParaRPr lang="en-US" sz="1900" b="0" dirty="0"/>
          </a:p>
          <a:p>
            <a:pPr marL="342900" indent="-342900">
              <a:lnSpc>
                <a:spcPct val="100000"/>
              </a:lnSpc>
              <a:buFont typeface="Arial" panose="020B0604020202020204" pitchFamily="34" charset="0"/>
              <a:buChar char="•"/>
            </a:pPr>
            <a:r>
              <a:rPr lang="en-US" sz="1900" b="0" dirty="0"/>
              <a:t>Before commencing must ensure adherence to appropriate government guidance on venues </a:t>
            </a:r>
          </a:p>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For research viewing facilities follow separate MRS guidance on facilities: </a:t>
            </a:r>
            <a:r>
              <a:rPr lang="en-US" sz="1900" b="0" dirty="0">
                <a:hlinkClick r:id="rId2"/>
              </a:rPr>
              <a:t>https://www.mrs.org.uk/pdf/MRS%20Facilities%20Post-Lockdown%20Covid-19%20research%20guidance%2012th%20April%202021%20FOR%20ISSUE.pdf</a:t>
            </a:r>
            <a:endParaRPr lang="en-US" sz="1900" b="0" dirty="0"/>
          </a:p>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Research practitioners must check the completed risk assessments and supporting documents, and only use facilities where they are satisfied that all reasonable measures, including risk mitigations, have been undertaken</a:t>
            </a: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95881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100" y="3276600"/>
            <a:ext cx="8166100" cy="579051"/>
          </a:xfrm>
          <a:prstGeom prst="rect">
            <a:avLst/>
          </a:prstGeom>
          <a:solidFill>
            <a:schemeClr val="tx1"/>
          </a:solidFill>
        </p:spPr>
        <p:txBody>
          <a:bodyPr wrap="square" rtlCol="0">
            <a:spAutoFit/>
          </a:bodyPr>
          <a:lstStyle/>
          <a:p>
            <a:endParaRPr lang="en-GB" dirty="0"/>
          </a:p>
        </p:txBody>
      </p:sp>
      <p:sp>
        <p:nvSpPr>
          <p:cNvPr id="7" name="Title 1">
            <a:extLst>
              <a:ext uri="{FF2B5EF4-FFF2-40B4-BE49-F238E27FC236}">
                <a16:creationId xmlns:a16="http://schemas.microsoft.com/office/drawing/2014/main" id="{CBB41E06-EE8C-487B-980A-B596DEB13CFB}"/>
              </a:ext>
            </a:extLst>
          </p:cNvPr>
          <p:cNvSpPr txBox="1">
            <a:spLocks/>
          </p:cNvSpPr>
          <p:nvPr/>
        </p:nvSpPr>
        <p:spPr>
          <a:xfrm>
            <a:off x="328613" y="800101"/>
            <a:ext cx="8475405" cy="5244042"/>
          </a:xfrm>
          <a:prstGeom prst="rect">
            <a:avLst/>
          </a:prstGeom>
        </p:spPr>
        <p:txBody>
          <a:bodyPr vert="horz" lIns="0" tIns="0" rIns="0" bIns="0" rtlCol="0" anchor="t" anchorCtr="0">
            <a:no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GB" sz="1800" b="1" dirty="0">
                <a:solidFill>
                  <a:schemeClr val="bg1"/>
                </a:solidFill>
              </a:rPr>
              <a:t>Topics for today…</a:t>
            </a:r>
          </a:p>
          <a:p>
            <a:endParaRPr lang="en-GB" sz="1800" dirty="0">
              <a:solidFill>
                <a:schemeClr val="bg1"/>
              </a:solidFill>
            </a:endParaRPr>
          </a:p>
          <a:p>
            <a:endParaRPr lang="en-GB" sz="1800" dirty="0">
              <a:solidFill>
                <a:schemeClr val="accent6">
                  <a:lumMod val="75000"/>
                </a:schemeClr>
              </a:solidFill>
            </a:endParaRPr>
          </a:p>
          <a:p>
            <a:endParaRPr lang="en-GB" sz="1800" dirty="0">
              <a:solidFill>
                <a:schemeClr val="accent6">
                  <a:lumMod val="75000"/>
                </a:schemeClr>
              </a:solidFill>
            </a:endParaRPr>
          </a:p>
          <a:p>
            <a:pPr marL="342900" indent="-342900">
              <a:buFontTx/>
              <a:buChar char="-"/>
            </a:pPr>
            <a:r>
              <a:rPr lang="en-GB" sz="1800" dirty="0">
                <a:solidFill>
                  <a:schemeClr val="bg1"/>
                </a:solidFill>
              </a:rPr>
              <a:t>MRS Covid-19 guidance:</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MRS safe working and research guidance</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Requirements before recruitment</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Recruiting participants</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Qualitative research using facilities</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In-home research</a:t>
            </a:r>
          </a:p>
          <a:p>
            <a:pPr marL="1257300" lvl="2" indent="-342900">
              <a:buFontTx/>
              <a:buChar char="-"/>
            </a:pPr>
            <a:r>
              <a:rPr lang="en-GB" dirty="0">
                <a:solidFill>
                  <a:schemeClr val="accent6">
                    <a:lumMod val="75000"/>
                  </a:schemeClr>
                </a:solidFill>
                <a:latin typeface="Verdana" panose="020B0604030504040204" pitchFamily="34" charset="0"/>
                <a:ea typeface="Verdana" panose="020B0604030504040204" pitchFamily="34" charset="0"/>
              </a:rPr>
              <a:t>Variants of Concern</a:t>
            </a:r>
          </a:p>
          <a:p>
            <a:pPr marL="1257300" lvl="2" indent="-342900">
              <a:buFontTx/>
              <a:buChar char="-"/>
            </a:pPr>
            <a:r>
              <a:rPr lang="en-GB" sz="1800" dirty="0">
                <a:solidFill>
                  <a:schemeClr val="accent6">
                    <a:lumMod val="75000"/>
                  </a:schemeClr>
                </a:solidFill>
                <a:latin typeface="Verdana" panose="020B0604030504040204" pitchFamily="34" charset="0"/>
                <a:ea typeface="Verdana" panose="020B0604030504040204" pitchFamily="34" charset="0"/>
              </a:rPr>
              <a:t>Scotland</a:t>
            </a:r>
            <a:endParaRPr lang="en-GB" sz="1800" dirty="0">
              <a:solidFill>
                <a:schemeClr val="bg1"/>
              </a:solidFill>
            </a:endParaRPr>
          </a:p>
          <a:p>
            <a:endParaRPr lang="en-GB" sz="1800" dirty="0">
              <a:solidFill>
                <a:schemeClr val="bg1"/>
              </a:solidFill>
            </a:endParaRPr>
          </a:p>
          <a:p>
            <a:pPr marL="342900" indent="-342900">
              <a:buFontTx/>
              <a:buChar char="-"/>
            </a:pPr>
            <a:r>
              <a:rPr lang="en-GB" sz="1800" dirty="0">
                <a:solidFill>
                  <a:schemeClr val="bg1"/>
                </a:solidFill>
              </a:rPr>
              <a:t>Next steps for the MRS guidance</a:t>
            </a:r>
          </a:p>
          <a:p>
            <a:endParaRPr lang="en-GB" sz="1800" dirty="0">
              <a:solidFill>
                <a:schemeClr val="bg1"/>
              </a:solidFill>
            </a:endParaRPr>
          </a:p>
          <a:p>
            <a:pPr marL="342900" indent="-342900">
              <a:buFontTx/>
              <a:buChar char="-"/>
            </a:pPr>
            <a:r>
              <a:rPr lang="en-GB" sz="1800" dirty="0">
                <a:solidFill>
                  <a:schemeClr val="bg1"/>
                </a:solidFill>
              </a:rPr>
              <a:t>Q&amp;A</a:t>
            </a:r>
          </a:p>
          <a:p>
            <a:pPr marL="342900" indent="-342900">
              <a:buFontTx/>
              <a:buChar char="-"/>
            </a:pPr>
            <a:endParaRPr lang="en-GB" sz="1800" dirty="0">
              <a:solidFill>
                <a:schemeClr val="bg1"/>
              </a:solidFill>
            </a:endParaRPr>
          </a:p>
        </p:txBody>
      </p:sp>
    </p:spTree>
    <p:extLst>
      <p:ext uri="{BB962C8B-B14F-4D97-AF65-F5344CB8AC3E}">
        <p14:creationId xmlns:p14="http://schemas.microsoft.com/office/powerpoint/2010/main" val="30404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1900" b="0" dirty="0"/>
              <a:t>Facilities will have undertaken a range of activities to prepare their venues including:</a:t>
            </a:r>
          </a:p>
          <a:p>
            <a:pPr marL="342900" indent="-342900">
              <a:lnSpc>
                <a:spcPct val="100000"/>
              </a:lnSpc>
              <a:buFont typeface="Arial" panose="020B0604020202020204" pitchFamily="34" charset="0"/>
              <a:buChar char="•"/>
            </a:pPr>
            <a:r>
              <a:rPr lang="en-US" sz="1900" b="0" dirty="0"/>
              <a:t>Completed the relevant Government safe working risk assessment with appropriate notification of assessments </a:t>
            </a:r>
          </a:p>
          <a:p>
            <a:pPr marL="342900" indent="-342900">
              <a:lnSpc>
                <a:spcPct val="100000"/>
              </a:lnSpc>
              <a:buFont typeface="Arial" panose="020B0604020202020204" pitchFamily="34" charset="0"/>
              <a:buChar char="•"/>
            </a:pPr>
            <a:r>
              <a:rPr lang="en-US" sz="1900" b="0" dirty="0"/>
              <a:t>Installed signs and floor/wall markings</a:t>
            </a:r>
          </a:p>
          <a:p>
            <a:pPr marL="342900" indent="-342900">
              <a:lnSpc>
                <a:spcPct val="100000"/>
              </a:lnSpc>
              <a:buFont typeface="Arial" panose="020B0604020202020204" pitchFamily="34" charset="0"/>
              <a:buChar char="•"/>
            </a:pPr>
            <a:r>
              <a:rPr lang="en-US" sz="1900" b="0" dirty="0"/>
              <a:t>Communicated with clients, participants and staff about safety measures</a:t>
            </a:r>
          </a:p>
          <a:p>
            <a:pPr marL="342900" indent="-342900">
              <a:lnSpc>
                <a:spcPct val="100000"/>
              </a:lnSpc>
              <a:buFont typeface="Arial" panose="020B0604020202020204" pitchFamily="34" charset="0"/>
              <a:buChar char="•"/>
            </a:pPr>
            <a:r>
              <a:rPr lang="en-US" sz="1900" b="0" dirty="0"/>
              <a:t>Trained staff</a:t>
            </a:r>
          </a:p>
          <a:p>
            <a:pPr marL="342900" indent="-342900">
              <a:lnSpc>
                <a:spcPct val="100000"/>
              </a:lnSpc>
              <a:buFont typeface="Arial" panose="020B0604020202020204" pitchFamily="34" charset="0"/>
              <a:buChar char="•"/>
            </a:pPr>
            <a:r>
              <a:rPr lang="en-US" sz="1900" b="0" dirty="0"/>
              <a:t>Appropriately cleaned facilities, equipment, etc.</a:t>
            </a:r>
          </a:p>
          <a:p>
            <a:pPr marL="342900" indent="-342900">
              <a:lnSpc>
                <a:spcPct val="100000"/>
              </a:lnSpc>
              <a:buFont typeface="Arial" panose="020B0604020202020204" pitchFamily="34" charset="0"/>
              <a:buChar char="•"/>
            </a:pPr>
            <a:r>
              <a:rPr lang="en-US" sz="1900" b="0" dirty="0"/>
              <a:t>Moved furniture to ensure social distancing</a:t>
            </a:r>
          </a:p>
          <a:p>
            <a:pPr marL="342900" indent="-342900">
              <a:lnSpc>
                <a:spcPct val="100000"/>
              </a:lnSpc>
              <a:buFont typeface="Arial" panose="020B0604020202020204" pitchFamily="34" charset="0"/>
              <a:buChar char="•"/>
            </a:pPr>
            <a:r>
              <a:rPr lang="en-US" sz="1900" b="0" dirty="0"/>
              <a:t>Amended food and drink arrangements</a:t>
            </a:r>
          </a:p>
          <a:p>
            <a:pPr marL="342900" indent="-342900">
              <a:lnSpc>
                <a:spcPct val="100000"/>
              </a:lnSpc>
              <a:buFont typeface="Arial" panose="020B0604020202020204" pitchFamily="34" charset="0"/>
              <a:buChar char="•"/>
            </a:pPr>
            <a:r>
              <a:rPr lang="en-US" sz="1900" b="0" dirty="0"/>
              <a:t>Provided enhanced personal hygiene</a:t>
            </a:r>
          </a:p>
          <a:p>
            <a:pPr marL="342900" indent="-342900">
              <a:lnSpc>
                <a:spcPct val="100000"/>
              </a:lnSpc>
              <a:buFont typeface="Arial" panose="020B0604020202020204" pitchFamily="34" charset="0"/>
              <a:buChar char="•"/>
            </a:pPr>
            <a:r>
              <a:rPr lang="en-GB" sz="1900" b="0" dirty="0"/>
              <a:t>Maximised</a:t>
            </a:r>
            <a:r>
              <a:rPr lang="en-US" sz="1900" b="0" dirty="0"/>
              <a:t> ventilation</a:t>
            </a:r>
          </a:p>
          <a:p>
            <a:pPr marL="342900" indent="-342900">
              <a:lnSpc>
                <a:spcPct val="100000"/>
              </a:lnSpc>
              <a:buFont typeface="Arial" panose="020B0604020202020204" pitchFamily="34" charset="0"/>
              <a:buChar char="•"/>
            </a:pPr>
            <a:r>
              <a:rPr lang="en-US" sz="1900" b="0" dirty="0"/>
              <a:t>Managed public and common areas including limits on numbers</a:t>
            </a:r>
          </a:p>
          <a:p>
            <a:pPr>
              <a:lnSpc>
                <a:spcPct val="100000"/>
              </a:lnSpc>
            </a:pPr>
            <a:endParaRPr lang="en-US" sz="1900" b="0" dirty="0"/>
          </a:p>
          <a:p>
            <a:pPr>
              <a:lnSpc>
                <a:spcPct val="100000"/>
              </a:lnSpc>
            </a:pPr>
            <a:endParaRPr lang="en-US" sz="1900" b="0" dirty="0"/>
          </a:p>
          <a:p>
            <a:pPr marL="342900" indent="-342900">
              <a:lnSpc>
                <a:spcPct val="100000"/>
              </a:lnSpc>
              <a:buFont typeface="Arial" panose="020B0604020202020204" pitchFamily="34" charset="0"/>
              <a:buChar char="•"/>
            </a:pPr>
            <a:endParaRPr lang="en-US" sz="19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71697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10000"/>
              </a:lnSpc>
            </a:pPr>
            <a:r>
              <a:rPr lang="en-US" sz="1900" b="0" dirty="0"/>
              <a:t>The current situation on in-home research:</a:t>
            </a:r>
          </a:p>
          <a:p>
            <a:pPr>
              <a:lnSpc>
                <a:spcPct val="110000"/>
              </a:lnSpc>
            </a:pPr>
            <a:endParaRPr lang="en-US" sz="1900" b="0" dirty="0"/>
          </a:p>
          <a:p>
            <a:pPr marL="342900" indent="-342900">
              <a:lnSpc>
                <a:spcPct val="110000"/>
              </a:lnSpc>
              <a:buFont typeface="Arial" panose="020B0604020202020204" pitchFamily="34" charset="0"/>
              <a:buChar char="•"/>
            </a:pPr>
            <a:r>
              <a:rPr lang="en-US" sz="1800" b="0" dirty="0"/>
              <a:t>In-home is restricted to the doorstep</a:t>
            </a:r>
          </a:p>
          <a:p>
            <a:pPr>
              <a:lnSpc>
                <a:spcPct val="110000"/>
              </a:lnSpc>
            </a:pPr>
            <a:endParaRPr lang="en-US" sz="1800" b="0" dirty="0"/>
          </a:p>
          <a:p>
            <a:pPr marL="342900" indent="-342900">
              <a:lnSpc>
                <a:spcPct val="110000"/>
              </a:lnSpc>
              <a:buFont typeface="Arial" panose="020B0604020202020204" pitchFamily="34" charset="0"/>
              <a:buChar char="•"/>
            </a:pPr>
            <a:r>
              <a:rPr lang="en-US" sz="1800" b="0" dirty="0"/>
              <a:t>Research practitioners must design in-home/door-to-door face-to-face research activities in recognition of the environmental limitations of collecting data outside; an environment that cannot guarantee confidentiality and data privacy</a:t>
            </a:r>
          </a:p>
          <a:p>
            <a:pPr>
              <a:lnSpc>
                <a:spcPct val="110000"/>
              </a:lnSpc>
            </a:pPr>
            <a:endParaRPr lang="en-US" sz="1800" b="0" dirty="0"/>
          </a:p>
          <a:p>
            <a:pPr marL="342900" indent="-342900">
              <a:lnSpc>
                <a:spcPct val="110000"/>
              </a:lnSpc>
              <a:buFont typeface="Arial" panose="020B0604020202020204" pitchFamily="34" charset="0"/>
              <a:buChar char="•"/>
            </a:pPr>
            <a:r>
              <a:rPr lang="en-US" sz="1800" b="0" dirty="0"/>
              <a:t>Research practitioners should consider in-home/door-to-door research activities and when the application of mixed modes may be appropriate e.g., long interviews and/or sensitive topics when completion of research might be undertaken by phone after initial face-to-face research and/or recruitment has taken place</a:t>
            </a:r>
          </a:p>
          <a:p>
            <a:pPr>
              <a:lnSpc>
                <a:spcPct val="100000"/>
              </a:lnSpc>
            </a:pPr>
            <a:endParaRPr lang="en-US" sz="200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146394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2000" b="0" dirty="0"/>
              <a:t>Research practitioners must design appropriate research activities, which will depend upon the outcomes of any initial risk assessment, including considerations such as: </a:t>
            </a:r>
          </a:p>
          <a:p>
            <a:pPr>
              <a:lnSpc>
                <a:spcPct val="100000"/>
              </a:lnSpc>
            </a:pPr>
            <a:endParaRPr lang="en-US" sz="2000" b="0" dirty="0"/>
          </a:p>
          <a:p>
            <a:pPr marL="342900" indent="-342900">
              <a:lnSpc>
                <a:spcPct val="100000"/>
              </a:lnSpc>
              <a:buFont typeface="Arial" panose="020B0604020202020204" pitchFamily="34" charset="0"/>
              <a:buChar char="•"/>
            </a:pPr>
            <a:r>
              <a:rPr lang="en-US" sz="2000" b="0" dirty="0"/>
              <a:t>The age and mobility of participants </a:t>
            </a:r>
          </a:p>
          <a:p>
            <a:pPr marL="342900" indent="-342900">
              <a:lnSpc>
                <a:spcPct val="100000"/>
              </a:lnSpc>
              <a:buFont typeface="Arial" panose="020B0604020202020204" pitchFamily="34" charset="0"/>
              <a:buChar char="•"/>
            </a:pPr>
            <a:r>
              <a:rPr lang="en-US" sz="2000" b="0" dirty="0"/>
              <a:t>Data collection length </a:t>
            </a:r>
          </a:p>
          <a:p>
            <a:pPr marL="342900" indent="-342900">
              <a:lnSpc>
                <a:spcPct val="100000"/>
              </a:lnSpc>
              <a:buFont typeface="Arial" panose="020B0604020202020204" pitchFamily="34" charset="0"/>
              <a:buChar char="•"/>
            </a:pPr>
            <a:r>
              <a:rPr lang="en-US" sz="2000" b="0" dirty="0"/>
              <a:t>Nature of the research topic </a:t>
            </a:r>
          </a:p>
          <a:p>
            <a:pPr marL="342900" indent="-342900">
              <a:lnSpc>
                <a:spcPct val="100000"/>
              </a:lnSpc>
              <a:buFont typeface="Arial" panose="020B0604020202020204" pitchFamily="34" charset="0"/>
              <a:buChar char="•"/>
            </a:pPr>
            <a:r>
              <a:rPr lang="en-US" sz="2000" b="0" dirty="0"/>
              <a:t>Use of stimulus and/or support materials </a:t>
            </a:r>
          </a:p>
          <a:p>
            <a:pPr marL="342900" indent="-342900">
              <a:lnSpc>
                <a:spcPct val="100000"/>
              </a:lnSpc>
              <a:buFont typeface="Arial" panose="020B0604020202020204" pitchFamily="34" charset="0"/>
              <a:buChar char="•"/>
            </a:pPr>
            <a:r>
              <a:rPr lang="en-US" sz="2000" b="0" dirty="0"/>
              <a:t>Use of self-completion tools </a:t>
            </a:r>
          </a:p>
          <a:p>
            <a:pPr marL="342900" indent="-342900">
              <a:lnSpc>
                <a:spcPct val="100000"/>
              </a:lnSpc>
              <a:buFont typeface="Arial" panose="020B0604020202020204" pitchFamily="34" charset="0"/>
              <a:buChar char="•"/>
            </a:pPr>
            <a:r>
              <a:rPr lang="en-US" sz="2000" b="0" dirty="0"/>
              <a:t>Collection of sensitive data </a:t>
            </a:r>
          </a:p>
          <a:p>
            <a:pPr marL="342900" indent="-342900">
              <a:lnSpc>
                <a:spcPct val="100000"/>
              </a:lnSpc>
              <a:buFont typeface="Arial" panose="020B0604020202020204" pitchFamily="34" charset="0"/>
              <a:buChar char="•"/>
            </a:pPr>
            <a:r>
              <a:rPr lang="en-US" sz="2000" b="0" dirty="0"/>
              <a:t>Collection of special category data</a:t>
            </a:r>
            <a:endParaRPr lang="en-GB" sz="18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21551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2000" b="0" dirty="0"/>
              <a:t>The current situation on in-home research:</a:t>
            </a:r>
          </a:p>
          <a:p>
            <a:pPr>
              <a:lnSpc>
                <a:spcPct val="100000"/>
              </a:lnSpc>
            </a:pPr>
            <a:endParaRPr lang="en-US" sz="2000" b="0" dirty="0"/>
          </a:p>
          <a:p>
            <a:pPr marL="285750" indent="-285750">
              <a:lnSpc>
                <a:spcPct val="100000"/>
              </a:lnSpc>
              <a:buFont typeface="Arial" panose="020B0604020202020204" pitchFamily="34" charset="0"/>
              <a:buChar char="•"/>
            </a:pPr>
            <a:r>
              <a:rPr lang="en-US" sz="2000" b="0" dirty="0"/>
              <a:t>MRS is working with stakeholders on a plan for the potential resumption of in-home face-to-face research late summer</a:t>
            </a:r>
          </a:p>
          <a:p>
            <a:pPr marL="285750" indent="-285750">
              <a:lnSpc>
                <a:spcPct val="100000"/>
              </a:lnSpc>
              <a:buFont typeface="Arial" panose="020B0604020202020204" pitchFamily="34" charset="0"/>
              <a:buChar char="•"/>
            </a:pPr>
            <a:endParaRPr lang="en-US" sz="2000" b="0" dirty="0"/>
          </a:p>
          <a:p>
            <a:pPr marL="285750" indent="-285750">
              <a:lnSpc>
                <a:spcPct val="100000"/>
              </a:lnSpc>
              <a:buFont typeface="Arial" panose="020B0604020202020204" pitchFamily="34" charset="0"/>
              <a:buChar char="•"/>
            </a:pPr>
            <a:r>
              <a:rPr lang="en-US" sz="2000" b="0" dirty="0"/>
              <a:t>This plan assumes continued success with the vaccine roll-out and reduction of infection rates, and a positive assessment of participant attitudes to in-home research</a:t>
            </a:r>
          </a:p>
          <a:p>
            <a:pPr>
              <a:lnSpc>
                <a:spcPct val="100000"/>
              </a:lnSpc>
            </a:pPr>
            <a:endParaRPr lang="en-US" sz="2000" b="0" dirty="0"/>
          </a:p>
          <a:p>
            <a:pPr marL="285750" indent="-285750">
              <a:lnSpc>
                <a:spcPct val="100000"/>
              </a:lnSpc>
              <a:buFont typeface="Arial" panose="020B0604020202020204" pitchFamily="34" charset="0"/>
              <a:buChar char="•"/>
            </a:pPr>
            <a:r>
              <a:rPr lang="en-US" sz="2000" b="0" dirty="0"/>
              <a:t>MRS is continuing to monitor this situation, including whether resumption might be able to start earlier, and should the advice change, we will issue a statement</a:t>
            </a:r>
            <a:endParaRPr lang="en-GB" sz="20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225256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a:xfrm>
            <a:off x="345600" y="594000"/>
            <a:ext cx="3424734" cy="694353"/>
          </a:xfrm>
        </p:spPr>
        <p:txBody>
          <a:bodyPr>
            <a:normAutofit/>
          </a:bodyPr>
          <a:lstStyle/>
          <a:p>
            <a:r>
              <a:rPr lang="en-US" sz="2000" b="1" dirty="0"/>
              <a:t>Variants of Concern</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84944" y="6448425"/>
            <a:ext cx="369888" cy="171450"/>
          </a:xfrm>
        </p:spPr>
        <p:txBody>
          <a:bodyPr/>
          <a:lstStyle/>
          <a:p>
            <a:fld id="{224144B5-E1D3-4090-8508-3C307B3F4551}" type="slidenum">
              <a:rPr lang="en-GB" smtClean="0"/>
              <a:pPr/>
              <a:t>24</a:t>
            </a:fld>
            <a:endParaRPr lang="en-GB" dirty="0"/>
          </a:p>
        </p:txBody>
      </p:sp>
    </p:spTree>
    <p:extLst>
      <p:ext uri="{BB962C8B-B14F-4D97-AF65-F5344CB8AC3E}">
        <p14:creationId xmlns:p14="http://schemas.microsoft.com/office/powerpoint/2010/main" val="3286527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gn="l">
              <a:lnSpc>
                <a:spcPct val="100000"/>
              </a:lnSpc>
            </a:pPr>
            <a:r>
              <a:rPr lang="en-US" sz="1900" b="0" dirty="0"/>
              <a:t>New UK Government advice for areas where the Variant of Concern is spreading fastest:</a:t>
            </a:r>
            <a:endParaRPr lang="en-US" sz="1900" b="0" dirty="0">
              <a:hlinkClick r:id="rId2">
                <a:extLst>
                  <a:ext uri="{A12FA001-AC4F-418D-AE19-62706E023703}">
                    <ahyp:hlinkClr xmlns:ahyp="http://schemas.microsoft.com/office/drawing/2018/hyperlinkcolor" val="tx"/>
                  </a:ext>
                </a:extLst>
              </a:hlinkClick>
            </a:endParaRPr>
          </a:p>
          <a:p>
            <a:pPr algn="l">
              <a:lnSpc>
                <a:spcPct val="100000"/>
              </a:lnSpc>
              <a:buFont typeface="Arial" panose="020B0604020202020204" pitchFamily="34" charset="0"/>
              <a:buChar char="•"/>
            </a:pPr>
            <a:endParaRPr lang="en-US" sz="1900" b="0" dirty="0">
              <a:solidFill>
                <a:srgbClr val="C85028"/>
              </a:solidFill>
              <a:latin typeface="OmnesRegular"/>
              <a:hlinkClick r:id="rId2"/>
            </a:endParaRPr>
          </a:p>
          <a:p>
            <a:pPr lvl="2">
              <a:lnSpc>
                <a:spcPct val="100000"/>
              </a:lnSpc>
              <a:buFont typeface="Arial" panose="020B0604020202020204" pitchFamily="34" charset="0"/>
              <a:buChar char="•"/>
            </a:pPr>
            <a:r>
              <a:rPr lang="en-US" sz="2000" b="0" i="0" u="none" strike="noStrike" dirty="0">
                <a:solidFill>
                  <a:srgbClr val="C85028"/>
                </a:solidFill>
                <a:effectLst/>
                <a:hlinkClick r:id="rId2"/>
              </a:rPr>
              <a:t>Bedford Borough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3"/>
              </a:rPr>
              <a:t>Blackburn with Darwen Borough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4"/>
              </a:rPr>
              <a:t>Bolton Metropolitan Borough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5"/>
              </a:rPr>
              <a:t>Burnley Borough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6"/>
              </a:rPr>
              <a:t>Kirklees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7"/>
              </a:rPr>
              <a:t>Leicester City Council</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8"/>
              </a:rPr>
              <a:t>London Borough of Hounslow</a:t>
            </a:r>
            <a:endParaRPr lang="en-US" sz="2000" b="0" i="0" dirty="0">
              <a:solidFill>
                <a:srgbClr val="000000"/>
              </a:solidFill>
              <a:effectLst/>
            </a:endParaRPr>
          </a:p>
          <a:p>
            <a:pPr lvl="2">
              <a:lnSpc>
                <a:spcPct val="100000"/>
              </a:lnSpc>
              <a:buFont typeface="Arial" panose="020B0604020202020204" pitchFamily="34" charset="0"/>
              <a:buChar char="•"/>
            </a:pPr>
            <a:r>
              <a:rPr lang="en-US" sz="2000" b="0" i="0" u="none" strike="noStrike" dirty="0">
                <a:solidFill>
                  <a:srgbClr val="C85028"/>
                </a:solidFill>
                <a:effectLst/>
                <a:hlinkClick r:id="rId9"/>
              </a:rPr>
              <a:t>North Tyneside Council</a:t>
            </a:r>
            <a:endParaRPr lang="en-US" sz="2000" b="0" i="0" dirty="0">
              <a:solidFill>
                <a:srgbClr val="000000"/>
              </a:solidFill>
              <a:effectLst/>
            </a:endParaRP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UK Government Guidance - May</a:t>
            </a:r>
          </a:p>
        </p:txBody>
      </p:sp>
    </p:spTree>
    <p:extLst>
      <p:ext uri="{BB962C8B-B14F-4D97-AF65-F5344CB8AC3E}">
        <p14:creationId xmlns:p14="http://schemas.microsoft.com/office/powerpoint/2010/main" val="72284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gn="l">
              <a:lnSpc>
                <a:spcPct val="100000"/>
              </a:lnSpc>
            </a:pPr>
            <a:r>
              <a:rPr lang="en-US" sz="2000" b="0" i="0" dirty="0">
                <a:solidFill>
                  <a:srgbClr val="000000"/>
                </a:solidFill>
                <a:effectLst/>
              </a:rPr>
              <a:t>The UK Government has stated that, where possible, in the areas affected individuals should try to:</a:t>
            </a:r>
          </a:p>
          <a:p>
            <a:pPr algn="l">
              <a:lnSpc>
                <a:spcPct val="100000"/>
              </a:lnSpc>
            </a:pPr>
            <a:endParaRPr lang="en-US" sz="2000" b="0" i="0" dirty="0">
              <a:solidFill>
                <a:srgbClr val="000000"/>
              </a:solidFill>
              <a:effectLst/>
            </a:endParaRPr>
          </a:p>
          <a:p>
            <a:pPr marL="342900" indent="-342900" algn="l">
              <a:lnSpc>
                <a:spcPct val="100000"/>
              </a:lnSpc>
              <a:buFont typeface="Arial" panose="020B0604020202020204" pitchFamily="34" charset="0"/>
              <a:buChar char="•"/>
            </a:pPr>
            <a:r>
              <a:rPr lang="en-US" sz="2000" b="0" i="0" dirty="0">
                <a:solidFill>
                  <a:srgbClr val="000000"/>
                </a:solidFill>
                <a:effectLst/>
              </a:rPr>
              <a:t>Meet outside rather than inside where possible</a:t>
            </a:r>
          </a:p>
          <a:p>
            <a:pPr marL="342900" indent="-342900" algn="l">
              <a:lnSpc>
                <a:spcPct val="100000"/>
              </a:lnSpc>
              <a:buFont typeface="Arial" panose="020B0604020202020204" pitchFamily="34" charset="0"/>
              <a:buChar char="•"/>
            </a:pPr>
            <a:endParaRPr lang="en-US" sz="2000" b="0" i="0" dirty="0">
              <a:solidFill>
                <a:srgbClr val="000000"/>
              </a:solidFill>
              <a:effectLst/>
            </a:endParaRPr>
          </a:p>
          <a:p>
            <a:pPr marL="342900" indent="-342900" algn="l">
              <a:lnSpc>
                <a:spcPct val="100000"/>
              </a:lnSpc>
              <a:buFont typeface="Arial" panose="020B0604020202020204" pitchFamily="34" charset="0"/>
              <a:buChar char="•"/>
            </a:pPr>
            <a:r>
              <a:rPr lang="en-US" sz="2000" b="0" i="0" dirty="0">
                <a:solidFill>
                  <a:srgbClr val="000000"/>
                </a:solidFill>
                <a:effectLst/>
              </a:rPr>
              <a:t>Keep 2 </a:t>
            </a:r>
            <a:r>
              <a:rPr lang="en-GB" sz="2000" b="0" i="0" dirty="0">
                <a:solidFill>
                  <a:srgbClr val="000000"/>
                </a:solidFill>
                <a:effectLst/>
              </a:rPr>
              <a:t>metres</a:t>
            </a:r>
            <a:r>
              <a:rPr lang="en-US" sz="2000" b="0" i="0" dirty="0">
                <a:solidFill>
                  <a:srgbClr val="000000"/>
                </a:solidFill>
                <a:effectLst/>
              </a:rPr>
              <a:t> apart from people that they don’t live with (</a:t>
            </a:r>
            <a:r>
              <a:rPr lang="en-US" sz="2000" b="0" i="0" u="none" strike="noStrike" dirty="0">
                <a:solidFill>
                  <a:srgbClr val="C85028"/>
                </a:solidFill>
                <a:effectLst/>
                <a:hlinkClick r:id="rId2"/>
              </a:rPr>
              <a:t>unless they have formed a support bubble </a:t>
            </a:r>
            <a:r>
              <a:rPr lang="en-US" sz="2000" b="0" i="0" dirty="0">
                <a:solidFill>
                  <a:srgbClr val="000000"/>
                </a:solidFill>
                <a:effectLst/>
              </a:rPr>
              <a:t>with them), this includes friends and family individuals don’t live with</a:t>
            </a:r>
          </a:p>
          <a:p>
            <a:pPr marL="342900" indent="-342900" algn="l">
              <a:lnSpc>
                <a:spcPct val="100000"/>
              </a:lnSpc>
              <a:buFont typeface="Arial" panose="020B0604020202020204" pitchFamily="34" charset="0"/>
              <a:buChar char="•"/>
            </a:pPr>
            <a:endParaRPr lang="en-US" sz="2000" b="0" i="0" dirty="0">
              <a:solidFill>
                <a:srgbClr val="000000"/>
              </a:solidFill>
              <a:effectLst/>
            </a:endParaRPr>
          </a:p>
          <a:p>
            <a:pPr marL="342900" indent="-342900" algn="l">
              <a:lnSpc>
                <a:spcPct val="100000"/>
              </a:lnSpc>
              <a:buFont typeface="Arial" panose="020B0604020202020204" pitchFamily="34" charset="0"/>
              <a:buChar char="•"/>
            </a:pPr>
            <a:r>
              <a:rPr lang="en-GB" sz="2000" b="0" i="0" dirty="0">
                <a:solidFill>
                  <a:srgbClr val="000000"/>
                </a:solidFill>
                <a:effectLst/>
              </a:rPr>
              <a:t>Minimise</a:t>
            </a:r>
            <a:r>
              <a:rPr lang="en-US" sz="2000" b="0" i="0" dirty="0">
                <a:solidFill>
                  <a:srgbClr val="000000"/>
                </a:solidFill>
                <a:effectLst/>
              </a:rPr>
              <a:t> travel in and out of affected areas</a:t>
            </a: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UK Government Guidance - May</a:t>
            </a:r>
          </a:p>
        </p:txBody>
      </p:sp>
    </p:spTree>
    <p:extLst>
      <p:ext uri="{BB962C8B-B14F-4D97-AF65-F5344CB8AC3E}">
        <p14:creationId xmlns:p14="http://schemas.microsoft.com/office/powerpoint/2010/main" val="347459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gn="l">
              <a:lnSpc>
                <a:spcPct val="100000"/>
              </a:lnSpc>
            </a:pPr>
            <a:r>
              <a:rPr lang="en-US" sz="1900" b="0" i="0" dirty="0">
                <a:solidFill>
                  <a:srgbClr val="000000"/>
                </a:solidFill>
                <a:effectLst/>
              </a:rPr>
              <a:t>In light of the new UK Government advice, when applying the MRS requirements practitioners must consider the following:</a:t>
            </a:r>
          </a:p>
          <a:p>
            <a:pPr algn="l">
              <a:lnSpc>
                <a:spcPct val="100000"/>
              </a:lnSpc>
            </a:pPr>
            <a:endParaRPr lang="en-US" sz="1900" b="0" i="0" dirty="0">
              <a:solidFill>
                <a:srgbClr val="000000"/>
              </a:solidFill>
              <a:effectLst/>
            </a:endParaRPr>
          </a:p>
          <a:p>
            <a:pPr marL="457200" indent="-457200" algn="l">
              <a:lnSpc>
                <a:spcPct val="100000"/>
              </a:lnSpc>
              <a:buFont typeface="Arial" panose="020B0604020202020204" pitchFamily="34" charset="0"/>
              <a:buChar char="•"/>
            </a:pPr>
            <a:r>
              <a:rPr lang="en-US" sz="1900" b="0" i="0" dirty="0">
                <a:solidFill>
                  <a:srgbClr val="000000"/>
                </a:solidFill>
                <a:effectLst/>
              </a:rPr>
              <a:t>The results of any project risk assessments (including those projects already underway) and determine whether the risk mitigations associated with any face-to-face research activities are sufficient in light of the new conditions in the affected areas</a:t>
            </a:r>
          </a:p>
          <a:p>
            <a:pPr marL="457200" indent="-457200" algn="l">
              <a:lnSpc>
                <a:spcPct val="100000"/>
              </a:lnSpc>
              <a:buFont typeface="Arial" panose="020B0604020202020204" pitchFamily="34" charset="0"/>
              <a:buChar char="•"/>
            </a:pPr>
            <a:r>
              <a:rPr lang="en-US" sz="1900" b="0" i="0" dirty="0">
                <a:solidFill>
                  <a:srgbClr val="000000"/>
                </a:solidFill>
                <a:effectLst/>
              </a:rPr>
              <a:t>Limiting the amount of travel which research practitioners need to undertake for any planned face-to-face research activities in affected areas</a:t>
            </a:r>
          </a:p>
          <a:p>
            <a:pPr marL="457200" indent="-457200" algn="l">
              <a:lnSpc>
                <a:spcPct val="100000"/>
              </a:lnSpc>
              <a:buFont typeface="Arial" panose="020B0604020202020204" pitchFamily="34" charset="0"/>
              <a:buChar char="•"/>
            </a:pPr>
            <a:r>
              <a:rPr lang="en-US" sz="1900" b="0" i="0" dirty="0">
                <a:solidFill>
                  <a:srgbClr val="000000"/>
                </a:solidFill>
                <a:effectLst/>
              </a:rPr>
              <a:t>Only using research practitioners from affected areas to undertake face-to-face research activities in the affected areas</a:t>
            </a:r>
          </a:p>
          <a:p>
            <a:pPr algn="l">
              <a:lnSpc>
                <a:spcPct val="110000"/>
              </a:lnSpc>
            </a:pPr>
            <a:endParaRPr lang="en-US" sz="2400" b="0" i="0" dirty="0">
              <a:solidFill>
                <a:srgbClr val="000000"/>
              </a:solidFill>
              <a:effectLst/>
              <a:latin typeface="OmnesRegular"/>
            </a:endParaRP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UK Government Guidance - May</a:t>
            </a:r>
          </a:p>
        </p:txBody>
      </p:sp>
    </p:spTree>
    <p:extLst>
      <p:ext uri="{BB962C8B-B14F-4D97-AF65-F5344CB8AC3E}">
        <p14:creationId xmlns:p14="http://schemas.microsoft.com/office/powerpoint/2010/main" val="81047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a:xfrm>
            <a:off x="345600" y="594000"/>
            <a:ext cx="3424734" cy="694353"/>
          </a:xfrm>
        </p:spPr>
        <p:txBody>
          <a:bodyPr>
            <a:normAutofit/>
          </a:bodyPr>
          <a:lstStyle/>
          <a:p>
            <a:r>
              <a:rPr lang="en-US" sz="2000" b="1" dirty="0"/>
              <a:t>Scotland</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237994" y="6448425"/>
            <a:ext cx="663879" cy="171450"/>
          </a:xfrm>
        </p:spPr>
        <p:txBody>
          <a:bodyPr/>
          <a:lstStyle/>
          <a:p>
            <a:fld id="{224144B5-E1D3-4090-8508-3C307B3F4551}" type="slidenum">
              <a:rPr lang="en-GB" smtClean="0"/>
              <a:pPr/>
              <a:t>28</a:t>
            </a:fld>
            <a:endParaRPr lang="en-GB" dirty="0"/>
          </a:p>
        </p:txBody>
      </p:sp>
    </p:spTree>
    <p:extLst>
      <p:ext uri="{BB962C8B-B14F-4D97-AF65-F5344CB8AC3E}">
        <p14:creationId xmlns:p14="http://schemas.microsoft.com/office/powerpoint/2010/main" val="383426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for Scotland Tier system</a:t>
            </a:r>
          </a:p>
        </p:txBody>
      </p:sp>
      <p:sp>
        <p:nvSpPr>
          <p:cNvPr id="10" name="Content Placeholder 9">
            <a:extLst>
              <a:ext uri="{FF2B5EF4-FFF2-40B4-BE49-F238E27FC236}">
                <a16:creationId xmlns:a16="http://schemas.microsoft.com/office/drawing/2014/main" id="{BE8CC5F4-322E-42FB-AF82-FB1C18DBED28}"/>
              </a:ext>
            </a:extLst>
          </p:cNvPr>
          <p:cNvSpPr>
            <a:spLocks noGrp="1"/>
          </p:cNvSpPr>
          <p:nvPr>
            <p:ph idx="1"/>
          </p:nvPr>
        </p:nvSpPr>
        <p:spPr>
          <a:xfrm>
            <a:off x="320400" y="1602000"/>
            <a:ext cx="8482288" cy="5256000"/>
          </a:xfrm>
        </p:spPr>
        <p:txBody>
          <a:bodyPr>
            <a:normAutofit/>
          </a:bodyPr>
          <a:lstStyle/>
          <a:p>
            <a:pPr lvl="0">
              <a:lnSpc>
                <a:spcPct val="100000"/>
              </a:lnSpc>
            </a:pPr>
            <a:r>
              <a:rPr lang="en-GB" sz="1800" b="0" kern="1200" dirty="0">
                <a:solidFill>
                  <a:schemeClr val="dk1"/>
                </a:solidFill>
                <a:effectLst/>
                <a:latin typeface="Verdana" panose="020B0604030504040204" pitchFamily="34" charset="0"/>
                <a:ea typeface="Verdana" panose="020B0604030504040204" pitchFamily="34" charset="0"/>
                <a:cs typeface="+mn-cs"/>
              </a:rPr>
              <a:t>Research practitioners must follow the </a:t>
            </a:r>
            <a:r>
              <a:rPr lang="en-GB" sz="1800" b="0" u="sng" kern="1200" dirty="0">
                <a:solidFill>
                  <a:schemeClr val="dk1"/>
                </a:solidFill>
                <a:effectLst/>
                <a:latin typeface="Verdana" panose="020B0604030504040204" pitchFamily="34" charset="0"/>
                <a:ea typeface="Verdana" panose="020B0604030504040204" pitchFamily="34" charset="0"/>
                <a:cs typeface="+mn-cs"/>
                <a:hlinkClick r:id="rId3"/>
              </a:rPr>
              <a:t>protection level advice</a:t>
            </a:r>
            <a:r>
              <a:rPr lang="en-GB" sz="1800" b="0" kern="1200" dirty="0">
                <a:solidFill>
                  <a:schemeClr val="dk1"/>
                </a:solidFill>
                <a:effectLst/>
                <a:latin typeface="Verdana" panose="020B0604030504040204" pitchFamily="34" charset="0"/>
                <a:ea typeface="Verdana" panose="020B0604030504040204" pitchFamily="34" charset="0"/>
                <a:cs typeface="+mn-cs"/>
              </a:rPr>
              <a:t> for practitioners and participants in Scotland</a:t>
            </a:r>
          </a:p>
          <a:p>
            <a:pPr lvl="0">
              <a:lnSpc>
                <a:spcPct val="100000"/>
              </a:lnSpc>
            </a:pPr>
            <a:endParaRPr lang="en-GB" sz="1800" b="0" kern="1200" dirty="0">
              <a:solidFill>
                <a:schemeClr val="dk1"/>
              </a:solidFill>
              <a:effectLst/>
              <a:latin typeface="Verdana" panose="020B0604030504040204" pitchFamily="34" charset="0"/>
              <a:ea typeface="Verdana" panose="020B0604030504040204" pitchFamily="34" charset="0"/>
              <a:cs typeface="+mn-cs"/>
            </a:endParaRPr>
          </a:p>
          <a:p>
            <a:pPr lvl="0">
              <a:lnSpc>
                <a:spcPct val="100000"/>
              </a:lnSpc>
            </a:pPr>
            <a:r>
              <a:rPr lang="en-GB" sz="1800" b="0" kern="1200" dirty="0">
                <a:solidFill>
                  <a:schemeClr val="dk1"/>
                </a:solidFill>
                <a:effectLst/>
                <a:latin typeface="Verdana" panose="020B0604030504040204" pitchFamily="34" charset="0"/>
                <a:ea typeface="Verdana" panose="020B0604030504040204" pitchFamily="34" charset="0"/>
                <a:cs typeface="+mn-cs"/>
              </a:rPr>
              <a:t>MRS has issued separate guidance interpreting the MRS protection level system: </a:t>
            </a:r>
            <a:r>
              <a:rPr lang="en-GB" sz="1800" b="0" kern="1200" dirty="0">
                <a:solidFill>
                  <a:schemeClr val="dk1"/>
                </a:solidFill>
                <a:effectLst/>
                <a:latin typeface="Verdana" panose="020B0604030504040204" pitchFamily="34" charset="0"/>
                <a:ea typeface="Verdana" panose="020B0604030504040204" pitchFamily="34" charset="0"/>
                <a:cs typeface="+mn-cs"/>
                <a:hlinkClick r:id="rId4"/>
              </a:rPr>
              <a:t>https://www.mrs.org.uk/pdf/New%20Covid%2019%20Scotland%20Protection%20Level%20system%20guidance%20April%202021%20FOR%20ISSUE.pdf</a:t>
            </a:r>
            <a:endParaRPr lang="en-GB" sz="1800" b="0" kern="1200" dirty="0">
              <a:solidFill>
                <a:schemeClr val="dk1"/>
              </a:solidFill>
              <a:effectLst/>
              <a:latin typeface="Verdana" panose="020B0604030504040204" pitchFamily="34" charset="0"/>
              <a:ea typeface="Verdana" panose="020B0604030504040204" pitchFamily="34" charset="0"/>
              <a:cs typeface="+mn-cs"/>
            </a:endParaRPr>
          </a:p>
          <a:p>
            <a:pPr>
              <a:lnSpc>
                <a:spcPct val="100000"/>
              </a:lnSpc>
            </a:pPr>
            <a:r>
              <a:rPr lang="en-GB" sz="1800" b="0" kern="1200" dirty="0">
                <a:solidFill>
                  <a:schemeClr val="dk1"/>
                </a:solidFill>
                <a:effectLst/>
                <a:latin typeface="Verdana" panose="020B0604030504040204" pitchFamily="34" charset="0"/>
                <a:ea typeface="Verdana" panose="020B0604030504040204" pitchFamily="34" charset="0"/>
                <a:cs typeface="+mn-cs"/>
              </a:rPr>
              <a:t> </a:t>
            </a:r>
          </a:p>
          <a:p>
            <a:pPr lvl="0">
              <a:lnSpc>
                <a:spcPct val="100000"/>
              </a:lnSpc>
            </a:pPr>
            <a:r>
              <a:rPr lang="en-GB" sz="1800" b="0" kern="1200" dirty="0">
                <a:solidFill>
                  <a:schemeClr val="dk1"/>
                </a:solidFill>
                <a:effectLst/>
                <a:latin typeface="Verdana" panose="020B0604030504040204" pitchFamily="34" charset="0"/>
                <a:ea typeface="Verdana" panose="020B0604030504040204" pitchFamily="34" charset="0"/>
                <a:cs typeface="+mn-cs"/>
              </a:rPr>
              <a:t>Research practitioners must follow must follow the appropriate </a:t>
            </a:r>
            <a:r>
              <a:rPr lang="en-GB" sz="1800" b="0" u="sng" kern="1200" dirty="0">
                <a:solidFill>
                  <a:schemeClr val="dk1"/>
                </a:solidFill>
                <a:effectLst/>
                <a:latin typeface="Verdana" panose="020B0604030504040204" pitchFamily="34" charset="0"/>
                <a:ea typeface="Verdana" panose="020B0604030504040204" pitchFamily="34" charset="0"/>
                <a:cs typeface="+mn-cs"/>
                <a:hlinkClick r:id="rId5"/>
              </a:rPr>
              <a:t>Scottish Government safe working guidance</a:t>
            </a:r>
            <a:r>
              <a:rPr lang="en-GB" sz="1800" b="0" kern="1200" dirty="0">
                <a:solidFill>
                  <a:schemeClr val="dk1"/>
                </a:solidFill>
                <a:effectLst/>
                <a:latin typeface="Verdana" panose="020B0604030504040204" pitchFamily="34" charset="0"/>
                <a:ea typeface="Verdana" panose="020B0604030504040204" pitchFamily="34" charset="0"/>
                <a:cs typeface="+mn-cs"/>
              </a:rPr>
              <a:t> and the current MRS Covid-19 guidance</a:t>
            </a:r>
          </a:p>
          <a:p>
            <a:endParaRPr lang="en-GB" dirty="0"/>
          </a:p>
        </p:txBody>
      </p:sp>
    </p:spTree>
    <p:extLst>
      <p:ext uri="{BB962C8B-B14F-4D97-AF65-F5344CB8AC3E}">
        <p14:creationId xmlns:p14="http://schemas.microsoft.com/office/powerpoint/2010/main" val="370643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1339-443C-3043-A9BD-8567D1B110E6}"/>
              </a:ext>
            </a:extLst>
          </p:cNvPr>
          <p:cNvSpPr>
            <a:spLocks noGrp="1"/>
          </p:cNvSpPr>
          <p:nvPr>
            <p:ph type="title"/>
          </p:nvPr>
        </p:nvSpPr>
        <p:spPr>
          <a:xfrm>
            <a:off x="345600" y="238292"/>
            <a:ext cx="3009331" cy="921979"/>
          </a:xfrm>
        </p:spPr>
        <p:txBody>
          <a:bodyPr>
            <a:normAutofit/>
          </a:bodyPr>
          <a:lstStyle/>
          <a:p>
            <a:r>
              <a:rPr lang="en-US" sz="2800" b="1" dirty="0"/>
              <a:t>Covid-19</a:t>
            </a:r>
            <a:r>
              <a:rPr lang="en-US" sz="2800" dirty="0"/>
              <a:t> </a:t>
            </a:r>
            <a:br>
              <a:rPr lang="en-US" sz="2800" dirty="0"/>
            </a:br>
            <a:r>
              <a:rPr lang="en-US" sz="2800" dirty="0">
                <a:solidFill>
                  <a:schemeClr val="accent3"/>
                </a:solidFill>
              </a:rPr>
              <a:t>MRS Guidance</a:t>
            </a:r>
          </a:p>
        </p:txBody>
      </p:sp>
      <p:sp>
        <p:nvSpPr>
          <p:cNvPr id="3" name="Content Placeholder 2">
            <a:extLst>
              <a:ext uri="{FF2B5EF4-FFF2-40B4-BE49-F238E27FC236}">
                <a16:creationId xmlns:a16="http://schemas.microsoft.com/office/drawing/2014/main" id="{E238B5A3-0DAD-1440-9AFC-5F976622B821}"/>
              </a:ext>
            </a:extLst>
          </p:cNvPr>
          <p:cNvSpPr>
            <a:spLocks noGrp="1"/>
          </p:cNvSpPr>
          <p:nvPr>
            <p:ph idx="1"/>
          </p:nvPr>
        </p:nvSpPr>
        <p:spPr>
          <a:xfrm>
            <a:off x="395937" y="1601999"/>
            <a:ext cx="8482288" cy="4422563"/>
          </a:xfrm>
        </p:spPr>
        <p:txBody>
          <a:bodyPr numCol="2" spcCol="432000">
            <a:normAutofit fontScale="92500"/>
          </a:bodyPr>
          <a:lstStyle/>
          <a:p>
            <a:pPr marL="312738" indent="-312738">
              <a:lnSpc>
                <a:spcPct val="110000"/>
              </a:lnSpc>
              <a:spcAft>
                <a:spcPts val="600"/>
              </a:spcAft>
            </a:pPr>
            <a:r>
              <a:rPr lang="en-GB" altLang="en-US" sz="2200" dirty="0"/>
              <a:t>Context </a:t>
            </a:r>
          </a:p>
          <a:p>
            <a:pPr marL="312738" lvl="2" indent="-312738">
              <a:lnSpc>
                <a:spcPct val="110000"/>
              </a:lnSpc>
              <a:spcAft>
                <a:spcPts val="600"/>
              </a:spcAft>
              <a:buClr>
                <a:schemeClr val="tx2"/>
              </a:buClr>
              <a:buSzPct val="159000"/>
              <a:buFont typeface="Arial" panose="020B0604020202020204" pitchFamily="34" charset="0"/>
              <a:buChar char="•"/>
            </a:pPr>
            <a:r>
              <a:rPr lang="en-GB" altLang="en-US" sz="2200" dirty="0"/>
              <a:t>First issued in mid-May 2021</a:t>
            </a:r>
          </a:p>
          <a:p>
            <a:pPr marL="312738" lvl="2" indent="-312738">
              <a:lnSpc>
                <a:spcPct val="110000"/>
              </a:lnSpc>
              <a:spcAft>
                <a:spcPts val="600"/>
              </a:spcAft>
              <a:buClr>
                <a:schemeClr val="tx2"/>
              </a:buClr>
              <a:buSzPct val="159000"/>
              <a:buFont typeface="Arial" panose="020B0604020202020204" pitchFamily="34" charset="0"/>
              <a:buChar char="•"/>
            </a:pPr>
            <a:r>
              <a:rPr lang="en-GB" altLang="en-US" sz="2200" dirty="0"/>
              <a:t>Updates and new guidance issued throughout the year</a:t>
            </a:r>
          </a:p>
          <a:p>
            <a:pPr marL="312738" lvl="2" indent="-312738">
              <a:lnSpc>
                <a:spcPct val="110000"/>
              </a:lnSpc>
              <a:spcAft>
                <a:spcPts val="600"/>
              </a:spcAft>
              <a:buClr>
                <a:schemeClr val="tx2"/>
              </a:buClr>
              <a:buSzPct val="159000"/>
              <a:buFont typeface="Arial" panose="020B0604020202020204" pitchFamily="34" charset="0"/>
              <a:buChar char="•"/>
            </a:pPr>
            <a:r>
              <a:rPr lang="en-GB" altLang="en-US" sz="2200" dirty="0"/>
              <a:t>Enables some face-to-face research to resume</a:t>
            </a:r>
          </a:p>
          <a:p>
            <a:pPr marL="312738" lvl="2" indent="-312738">
              <a:lnSpc>
                <a:spcPct val="110000"/>
              </a:lnSpc>
              <a:spcAft>
                <a:spcPts val="600"/>
              </a:spcAft>
              <a:buClr>
                <a:schemeClr val="tx2"/>
              </a:buClr>
              <a:buSzPct val="159000"/>
              <a:buFont typeface="Arial" panose="020B0604020202020204" pitchFamily="34" charset="0"/>
              <a:buChar char="•"/>
            </a:pPr>
            <a:r>
              <a:rPr lang="en-GB" altLang="en-US" sz="2200" dirty="0"/>
              <a:t>Complements government advice on working safely during Covid-19</a:t>
            </a:r>
          </a:p>
          <a:p>
            <a:pPr marL="312738" lvl="2" indent="-312738">
              <a:lnSpc>
                <a:spcPct val="100000"/>
              </a:lnSpc>
              <a:spcBef>
                <a:spcPct val="20000"/>
              </a:spcBef>
              <a:spcAft>
                <a:spcPts val="600"/>
              </a:spcAft>
              <a:buClr>
                <a:schemeClr val="tx2"/>
              </a:buClr>
              <a:buSzPct val="159000"/>
              <a:buNone/>
            </a:pPr>
            <a:endParaRPr lang="en-GB" altLang="en-US" sz="2200" b="1" dirty="0"/>
          </a:p>
          <a:p>
            <a:pPr marL="312738" lvl="2" indent="-312738">
              <a:lnSpc>
                <a:spcPct val="110000"/>
              </a:lnSpc>
              <a:spcBef>
                <a:spcPct val="20000"/>
              </a:spcBef>
              <a:spcAft>
                <a:spcPts val="600"/>
              </a:spcAft>
              <a:buClr>
                <a:schemeClr val="tx2"/>
              </a:buClr>
              <a:buSzPct val="159000"/>
              <a:buNone/>
            </a:pPr>
            <a:endParaRPr lang="en-GB" altLang="en-US" sz="2200" b="1" dirty="0"/>
          </a:p>
          <a:p>
            <a:pPr marL="312738" lvl="2" indent="-312738">
              <a:lnSpc>
                <a:spcPct val="110000"/>
              </a:lnSpc>
              <a:spcBef>
                <a:spcPct val="20000"/>
              </a:spcBef>
              <a:spcAft>
                <a:spcPts val="600"/>
              </a:spcAft>
              <a:buClr>
                <a:schemeClr val="tx2"/>
              </a:buClr>
              <a:buSzPct val="159000"/>
              <a:buNone/>
            </a:pPr>
            <a:r>
              <a:rPr lang="en-GB" altLang="en-US" sz="2200" b="1" dirty="0"/>
              <a:t>Scope</a:t>
            </a:r>
          </a:p>
          <a:p>
            <a:pPr marL="312738" lvl="2" indent="-312738">
              <a:lnSpc>
                <a:spcPct val="110000"/>
              </a:lnSpc>
              <a:spcBef>
                <a:spcPct val="20000"/>
              </a:spcBef>
              <a:spcAft>
                <a:spcPts val="600"/>
              </a:spcAft>
              <a:buClr>
                <a:schemeClr val="tx2"/>
              </a:buClr>
              <a:buSzPct val="159000"/>
              <a:buFont typeface="Arial" panose="020B0604020202020204" pitchFamily="34" charset="0"/>
              <a:buChar char="•"/>
            </a:pPr>
            <a:r>
              <a:rPr lang="en-GB" altLang="en-US" sz="2200" dirty="0"/>
              <a:t>Extension of the MRS Code of Conduct</a:t>
            </a:r>
          </a:p>
          <a:p>
            <a:pPr marL="312738" lvl="2" indent="-312738">
              <a:lnSpc>
                <a:spcPct val="110000"/>
              </a:lnSpc>
              <a:spcBef>
                <a:spcPct val="20000"/>
              </a:spcBef>
              <a:spcAft>
                <a:spcPts val="600"/>
              </a:spcAft>
              <a:buClr>
                <a:schemeClr val="tx2"/>
              </a:buClr>
              <a:buSzPct val="159000"/>
              <a:buFont typeface="Arial" panose="020B0604020202020204" pitchFamily="34" charset="0"/>
              <a:buChar char="•"/>
            </a:pPr>
            <a:r>
              <a:rPr lang="en-GB" altLang="en-US" sz="2200" dirty="0"/>
              <a:t>‘Must’ requirements are mandatory</a:t>
            </a:r>
          </a:p>
          <a:p>
            <a:pPr marL="312738" lvl="2" indent="-312738">
              <a:lnSpc>
                <a:spcPct val="110000"/>
              </a:lnSpc>
              <a:spcBef>
                <a:spcPct val="20000"/>
              </a:spcBef>
              <a:spcAft>
                <a:spcPts val="600"/>
              </a:spcAft>
              <a:buClr>
                <a:schemeClr val="tx2"/>
              </a:buClr>
              <a:buSzPct val="159000"/>
              <a:buFont typeface="Arial" panose="020B0604020202020204" pitchFamily="34" charset="0"/>
              <a:buChar char="•"/>
            </a:pPr>
            <a:r>
              <a:rPr lang="en-GB" altLang="en-US" sz="2200" dirty="0"/>
              <a:t>‘Should’ requirements are recommended</a:t>
            </a:r>
            <a:endParaRPr lang="en-GB" altLang="en-US" sz="2200" b="1" dirty="0"/>
          </a:p>
          <a:p>
            <a:pPr marL="0" lvl="2" indent="0">
              <a:lnSpc>
                <a:spcPct val="100000"/>
              </a:lnSpc>
              <a:spcBef>
                <a:spcPct val="20000"/>
              </a:spcBef>
              <a:spcAft>
                <a:spcPts val="600"/>
              </a:spcAft>
              <a:buClr>
                <a:schemeClr val="tx2"/>
              </a:buClr>
              <a:buSzPct val="159000"/>
              <a:buNone/>
            </a:pPr>
            <a:endParaRPr lang="en-GB" altLang="en-US" sz="2800" dirty="0"/>
          </a:p>
        </p:txBody>
      </p:sp>
      <p:sp>
        <p:nvSpPr>
          <p:cNvPr id="4" name="Slide Number Placeholder 3">
            <a:extLst>
              <a:ext uri="{FF2B5EF4-FFF2-40B4-BE49-F238E27FC236}">
                <a16:creationId xmlns:a16="http://schemas.microsoft.com/office/drawing/2014/main" id="{D1B9CD57-54C7-45CC-A84E-51C84A54BDA0}"/>
              </a:ext>
            </a:extLst>
          </p:cNvPr>
          <p:cNvSpPr>
            <a:spLocks noGrp="1"/>
          </p:cNvSpPr>
          <p:nvPr>
            <p:ph type="sldNum" sz="quarter" idx="12"/>
          </p:nvPr>
        </p:nvSpPr>
        <p:spPr/>
        <p:txBody>
          <a:bodyPr/>
          <a:lstStyle/>
          <a:p>
            <a:fld id="{224144B5-E1D3-4090-8508-3C307B3F4551}" type="slidenum">
              <a:rPr lang="en-GB" smtClean="0"/>
              <a:pPr/>
              <a:t>3</a:t>
            </a:fld>
            <a:endParaRPr lang="en-GB" dirty="0"/>
          </a:p>
        </p:txBody>
      </p:sp>
    </p:spTree>
    <p:extLst>
      <p:ext uri="{BB962C8B-B14F-4D97-AF65-F5344CB8AC3E}">
        <p14:creationId xmlns:p14="http://schemas.microsoft.com/office/powerpoint/2010/main" val="14963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a:xfrm>
            <a:off x="345600" y="594000"/>
            <a:ext cx="3424734" cy="694353"/>
          </a:xfrm>
        </p:spPr>
        <p:txBody>
          <a:bodyPr>
            <a:normAutofit/>
          </a:bodyPr>
          <a:lstStyle/>
          <a:p>
            <a:r>
              <a:rPr lang="en-US" sz="2000" b="1" dirty="0"/>
              <a:t>Next steps for the MRS guidance</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84944" y="6534150"/>
            <a:ext cx="369888" cy="171450"/>
          </a:xfrm>
        </p:spPr>
        <p:txBody>
          <a:bodyPr/>
          <a:lstStyle/>
          <a:p>
            <a:fld id="{224144B5-E1D3-4090-8508-3C307B3F4551}" type="slidenum">
              <a:rPr lang="en-GB" smtClean="0"/>
              <a:pPr/>
              <a:t>30</a:t>
            </a:fld>
            <a:endParaRPr lang="en-GB" dirty="0"/>
          </a:p>
        </p:txBody>
      </p:sp>
    </p:spTree>
    <p:extLst>
      <p:ext uri="{BB962C8B-B14F-4D97-AF65-F5344CB8AC3E}">
        <p14:creationId xmlns:p14="http://schemas.microsoft.com/office/powerpoint/2010/main" val="345186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a:lnSpc>
                <a:spcPct val="100000"/>
              </a:lnSpc>
            </a:pPr>
            <a:r>
              <a:rPr lang="en-US" sz="1900" b="0" dirty="0"/>
              <a:t>Updating the guidance post-May 17</a:t>
            </a:r>
            <a:r>
              <a:rPr lang="en-US" sz="1900" b="0" baseline="30000" dirty="0"/>
              <a:t>th</a:t>
            </a:r>
            <a:r>
              <a:rPr lang="en-US" sz="1900" b="0" dirty="0"/>
              <a:t> 2021:</a:t>
            </a:r>
          </a:p>
          <a:p>
            <a:pPr>
              <a:lnSpc>
                <a:spcPct val="100000"/>
              </a:lnSpc>
            </a:pPr>
            <a:endParaRPr lang="en-US" sz="1900" b="0" dirty="0"/>
          </a:p>
          <a:p>
            <a:pPr marL="285750" indent="-285750">
              <a:lnSpc>
                <a:spcPct val="100000"/>
              </a:lnSpc>
              <a:buFont typeface="Arial" panose="020B0604020202020204" pitchFamily="34" charset="0"/>
              <a:buChar char="•"/>
            </a:pPr>
            <a:r>
              <a:rPr lang="en-US" sz="1900" b="0" dirty="0"/>
              <a:t>Review the impact of the post-May easing of restrictions </a:t>
            </a:r>
          </a:p>
          <a:p>
            <a:pPr>
              <a:lnSpc>
                <a:spcPct val="100000"/>
              </a:lnSpc>
            </a:pPr>
            <a:endParaRPr lang="en-US" sz="1900" b="0" dirty="0"/>
          </a:p>
          <a:p>
            <a:pPr marL="285750" indent="-285750">
              <a:lnSpc>
                <a:spcPct val="100000"/>
              </a:lnSpc>
              <a:buFont typeface="Arial" panose="020B0604020202020204" pitchFamily="34" charset="0"/>
              <a:buChar char="•"/>
            </a:pPr>
            <a:r>
              <a:rPr lang="en-US" sz="1900" b="0" dirty="0"/>
              <a:t>If situation continues to be positive, at the beginning of June MRS intends to review and issue new guidance lessen the restriction on the use of face-to-face methodologies removing the ‘no other alternative’ caveat</a:t>
            </a:r>
          </a:p>
          <a:p>
            <a:pPr marL="285750" indent="-285750">
              <a:lnSpc>
                <a:spcPct val="100000"/>
              </a:lnSpc>
              <a:buFont typeface="Arial" panose="020B0604020202020204" pitchFamily="34" charset="0"/>
              <a:buChar char="•"/>
            </a:pPr>
            <a:endParaRPr lang="en-US" sz="1900" b="0" dirty="0"/>
          </a:p>
          <a:p>
            <a:pPr marL="285750" indent="-285750">
              <a:lnSpc>
                <a:spcPct val="100000"/>
              </a:lnSpc>
              <a:buFont typeface="Arial" panose="020B0604020202020204" pitchFamily="34" charset="0"/>
              <a:buChar char="•"/>
            </a:pPr>
            <a:r>
              <a:rPr lang="en-US" sz="1900" b="0" dirty="0"/>
              <a:t>BUT, we will need to consider the current Government guidance and adapt our approach as necessary</a:t>
            </a:r>
            <a:endParaRPr lang="en-GB"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23779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659" y="2235900"/>
            <a:ext cx="4785284"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00" cap="none" spc="0" normalizeH="0" baseline="0" noProof="0" dirty="0">
                <a:ln>
                  <a:noFill/>
                </a:ln>
                <a:solidFill>
                  <a:prstClr val="white"/>
                </a:solidFill>
                <a:effectLst/>
                <a:uLnTx/>
                <a:uFillTx/>
                <a:latin typeface="Verdana" pitchFamily="34" charset="0"/>
                <a:ea typeface="Verdana" pitchFamily="34" charset="0"/>
                <a:cs typeface="Verdana" pitchFamily="34"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00" cap="none" spc="0" normalizeH="0" baseline="0" noProof="0" dirty="0">
                <a:ln>
                  <a:noFill/>
                </a:ln>
                <a:solidFill>
                  <a:prstClr val="white"/>
                </a:solidFill>
                <a:effectLst/>
                <a:uLnTx/>
                <a:uFillTx/>
                <a:latin typeface="Verdana" pitchFamily="34" charset="0"/>
                <a:ea typeface="Verdana" pitchFamily="34" charset="0"/>
                <a:cs typeface="Verdana" pitchFamily="34" charset="0"/>
              </a:rPr>
              <a:t>Questions and Discussion</a:t>
            </a:r>
          </a:p>
        </p:txBody>
      </p:sp>
      <p:pic>
        <p:nvPicPr>
          <p:cNvPr id="4" name="Picture 3"/>
          <p:cNvPicPr>
            <a:picLocks noChangeAspect="1"/>
          </p:cNvPicPr>
          <p:nvPr/>
        </p:nvPicPr>
        <p:blipFill>
          <a:blip r:embed="rId2">
            <a:duotone>
              <a:schemeClr val="accent1">
                <a:shade val="45000"/>
                <a:satMod val="135000"/>
              </a:schemeClr>
              <a:prstClr val="white"/>
            </a:duotone>
          </a:blip>
          <a:stretch>
            <a:fillRect/>
          </a:stretch>
        </p:blipFill>
        <p:spPr>
          <a:xfrm>
            <a:off x="4782901" y="3422650"/>
            <a:ext cx="4152900" cy="4279900"/>
          </a:xfrm>
          <a:prstGeom prst="rect">
            <a:avLst/>
          </a:prstGeom>
        </p:spPr>
      </p:pic>
    </p:spTree>
    <p:extLst>
      <p:ext uri="{BB962C8B-B14F-4D97-AF65-F5344CB8AC3E}">
        <p14:creationId xmlns:p14="http://schemas.microsoft.com/office/powerpoint/2010/main" val="131744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a:bodyPr>
          <a:lstStyle/>
          <a:p>
            <a:pPr marL="457200">
              <a:lnSpc>
                <a:spcPct val="100000"/>
              </a:lnSpc>
              <a:spcBef>
                <a:spcPts val="500"/>
              </a:spcBef>
              <a:tabLst>
                <a:tab pos="457200" algn="l"/>
              </a:tabLst>
            </a:pPr>
            <a:r>
              <a:rPr lang="en-GB" sz="1900" b="0" dirty="0"/>
              <a:t>MRS guidance has been updated following the easing of lockdown across the four nations.</a:t>
            </a:r>
          </a:p>
          <a:p>
            <a:pPr marL="457200">
              <a:lnSpc>
                <a:spcPct val="100000"/>
              </a:lnSpc>
              <a:spcBef>
                <a:spcPts val="500"/>
              </a:spcBef>
              <a:tabLst>
                <a:tab pos="457200" algn="l"/>
              </a:tabLst>
            </a:pPr>
            <a:endParaRPr lang="en-GB" sz="1900" b="0" dirty="0"/>
          </a:p>
          <a:p>
            <a:pPr marL="457200">
              <a:lnSpc>
                <a:spcPct val="100000"/>
              </a:lnSpc>
              <a:spcBef>
                <a:spcPts val="500"/>
              </a:spcBef>
              <a:tabLst>
                <a:tab pos="457200" algn="l"/>
              </a:tabLst>
            </a:pPr>
            <a:r>
              <a:rPr lang="en-GB" sz="1900" b="0" dirty="0"/>
              <a:t>The guidance is split across four main documents:</a:t>
            </a:r>
          </a:p>
          <a:p>
            <a:pPr marL="457200">
              <a:lnSpc>
                <a:spcPct val="100000"/>
              </a:lnSpc>
              <a:spcBef>
                <a:spcPts val="500"/>
              </a:spcBef>
              <a:tabLst>
                <a:tab pos="457200" algn="l"/>
              </a:tabLst>
            </a:pPr>
            <a:endParaRPr lang="en-GB" sz="1900" b="0" dirty="0"/>
          </a:p>
          <a:p>
            <a:pPr marL="969963" lvl="2" indent="-342900">
              <a:lnSpc>
                <a:spcPct val="100000"/>
              </a:lnSpc>
              <a:spcAft>
                <a:spcPts val="800"/>
              </a:spcAft>
              <a:buSzPts val="1000"/>
              <a:buFont typeface="Symbol" panose="05050102010706020507" pitchFamily="18" charset="2"/>
              <a:buChar char=""/>
              <a:tabLst>
                <a:tab pos="685800" algn="l"/>
              </a:tabLst>
            </a:pPr>
            <a:r>
              <a:rPr lang="en-GB" sz="1800" b="0" u="sng" dirty="0">
                <a:solidFill>
                  <a:schemeClr val="accent3">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Undertaking Safe Face-to-Face Data Collection - April 2021</a:t>
            </a:r>
            <a:endParaRPr lang="en-GB" sz="1800" b="0"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endParaRPr>
          </a:p>
          <a:p>
            <a:pPr marL="969963" lvl="2" indent="-342900">
              <a:lnSpc>
                <a:spcPct val="100000"/>
              </a:lnSpc>
              <a:spcAft>
                <a:spcPts val="800"/>
              </a:spcAft>
              <a:buSzPts val="1000"/>
              <a:buFont typeface="Symbol" panose="05050102010706020507" pitchFamily="18" charset="2"/>
              <a:buChar char=""/>
              <a:tabLst>
                <a:tab pos="685800" algn="l"/>
              </a:tabLst>
            </a:pPr>
            <a:r>
              <a:rPr lang="en-GB" sz="1800" b="0" u="sng" dirty="0">
                <a:solidFill>
                  <a:schemeClr val="accent3">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Undertaking Safe Face-to-Face Mystery Shopping - April 2021</a:t>
            </a:r>
            <a:endParaRPr lang="en-GB" sz="1800" b="0"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endParaRPr>
          </a:p>
          <a:p>
            <a:pPr marL="969963" lvl="2" indent="-342900">
              <a:lnSpc>
                <a:spcPct val="100000"/>
              </a:lnSpc>
              <a:spcAft>
                <a:spcPts val="800"/>
              </a:spcAft>
              <a:buSzPts val="1000"/>
              <a:buFont typeface="Symbol" panose="05050102010706020507" pitchFamily="18" charset="2"/>
              <a:buChar char=""/>
              <a:tabLst>
                <a:tab pos="685800" algn="l"/>
              </a:tabLst>
            </a:pPr>
            <a:r>
              <a:rPr lang="en-GB" sz="1800" b="0" u="sng" dirty="0">
                <a:solidFill>
                  <a:schemeClr val="accent3">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Facilities Used for Face-to-Face Data Collection - April 2021</a:t>
            </a:r>
            <a:endParaRPr lang="en-GB" sz="1800" b="0"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endParaRPr>
          </a:p>
          <a:p>
            <a:pPr marL="969963" lvl="2" indent="-342900">
              <a:lnSpc>
                <a:spcPct val="100000"/>
              </a:lnSpc>
              <a:spcAft>
                <a:spcPts val="800"/>
              </a:spcAft>
              <a:buSzPts val="1000"/>
              <a:buFont typeface="Symbol" panose="05050102010706020507" pitchFamily="18" charset="2"/>
              <a:buChar char=""/>
              <a:tabLst>
                <a:tab pos="685800" algn="l"/>
              </a:tabLst>
            </a:pPr>
            <a:r>
              <a:rPr lang="en-GB" sz="1800" b="0" u="sng" dirty="0">
                <a:solidFill>
                  <a:schemeClr val="accent3">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Face-to-Face Data Collection Guidance Interpreting Scotland's Protection Level system - April 2021</a:t>
            </a:r>
            <a:endParaRPr lang="en-GB" sz="1800" b="0"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161948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rmAutofit fontScale="92500" lnSpcReduction="20000"/>
          </a:bodyPr>
          <a:lstStyle/>
          <a:p>
            <a:pPr>
              <a:lnSpc>
                <a:spcPct val="120000"/>
              </a:lnSpc>
            </a:pPr>
            <a:r>
              <a:rPr lang="en-US" sz="2100" b="0" dirty="0"/>
              <a:t>The current principles underpinning the MRS Covid-19 guidance:</a:t>
            </a:r>
          </a:p>
          <a:p>
            <a:pPr>
              <a:lnSpc>
                <a:spcPct val="120000"/>
              </a:lnSpc>
            </a:pPr>
            <a:endParaRPr lang="en-US" b="0" dirty="0"/>
          </a:p>
          <a:p>
            <a:pPr marL="285750" indent="-285750">
              <a:lnSpc>
                <a:spcPct val="120000"/>
              </a:lnSpc>
              <a:buFont typeface="Arial" panose="020B0604020202020204" pitchFamily="34" charset="0"/>
              <a:buChar char="•"/>
            </a:pPr>
            <a:r>
              <a:rPr lang="en-US" sz="1700" b="0" dirty="0"/>
              <a:t>Face-to-face research must only be undertaken when no other alternative methodology can be used</a:t>
            </a:r>
          </a:p>
          <a:p>
            <a:pPr marL="285750" indent="-285750">
              <a:lnSpc>
                <a:spcPct val="120000"/>
              </a:lnSpc>
              <a:buFont typeface="Arial" panose="020B0604020202020204" pitchFamily="34" charset="0"/>
              <a:buChar char="•"/>
            </a:pPr>
            <a:endParaRPr lang="en-US" sz="1700" b="0" dirty="0"/>
          </a:p>
          <a:p>
            <a:pPr marL="285750" indent="-285750">
              <a:lnSpc>
                <a:spcPct val="120000"/>
              </a:lnSpc>
              <a:buFont typeface="Arial" panose="020B0604020202020204" pitchFamily="34" charset="0"/>
              <a:buChar char="•"/>
            </a:pPr>
            <a:r>
              <a:rPr lang="en-US" sz="1700" b="0" dirty="0"/>
              <a:t>Research practitioners must undertake risk assessments of any proposed face-to-face research exercise before beginning the activity</a:t>
            </a:r>
            <a:endParaRPr lang="en-GB" sz="1700" b="0" dirty="0"/>
          </a:p>
          <a:p>
            <a:pPr marL="285750" indent="-285750">
              <a:lnSpc>
                <a:spcPct val="120000"/>
              </a:lnSpc>
              <a:buFont typeface="Arial" panose="020B0604020202020204" pitchFamily="34" charset="0"/>
              <a:buChar char="•"/>
            </a:pPr>
            <a:endParaRPr lang="en-GB" sz="1700" b="0" dirty="0"/>
          </a:p>
          <a:p>
            <a:pPr marL="285750" indent="-285750">
              <a:lnSpc>
                <a:spcPct val="120000"/>
              </a:lnSpc>
              <a:buFont typeface="Arial" panose="020B0604020202020204" pitchFamily="34" charset="0"/>
              <a:buChar char="•"/>
            </a:pPr>
            <a:r>
              <a:rPr lang="en-US" sz="1700" b="0" dirty="0"/>
              <a:t>Research practitioners have a responsibility to protect participants and the reputation of the profession</a:t>
            </a:r>
          </a:p>
          <a:p>
            <a:pPr marL="285750" indent="-285750">
              <a:lnSpc>
                <a:spcPct val="120000"/>
              </a:lnSpc>
              <a:buFont typeface="Arial" panose="020B0604020202020204" pitchFamily="34" charset="0"/>
              <a:buChar char="•"/>
            </a:pPr>
            <a:endParaRPr lang="en-GB" sz="1700" b="0" dirty="0"/>
          </a:p>
          <a:p>
            <a:pPr marL="285750" indent="-285750">
              <a:lnSpc>
                <a:spcPct val="120000"/>
              </a:lnSpc>
              <a:buFont typeface="Arial" panose="020B0604020202020204" pitchFamily="34" charset="0"/>
              <a:buChar char="•"/>
            </a:pPr>
            <a:r>
              <a:rPr lang="en-GB" sz="1700" b="0" dirty="0"/>
              <a:t>Research practitioners must only undertake face-to-face research in those locations that are unaffected as a result of Covid-19 closures and restrictions and are currently not restricted within MRS guidance</a:t>
            </a:r>
          </a:p>
          <a:p>
            <a:pPr marL="285750" indent="-285750">
              <a:lnSpc>
                <a:spcPct val="120000"/>
              </a:lnSpc>
              <a:buFont typeface="Arial" panose="020B0604020202020204" pitchFamily="34" charset="0"/>
              <a:buChar char="•"/>
            </a:pPr>
            <a:endParaRPr lang="en-GB" sz="1700" b="0" dirty="0"/>
          </a:p>
          <a:p>
            <a:pPr marL="285750" indent="-285750">
              <a:lnSpc>
                <a:spcPct val="120000"/>
              </a:lnSpc>
              <a:buFont typeface="Arial" panose="020B0604020202020204" pitchFamily="34" charset="0"/>
              <a:buChar char="•"/>
            </a:pPr>
            <a:r>
              <a:rPr lang="en-US" sz="1700" b="0" dirty="0"/>
              <a:t>In-home face-to-face research continues to be restricted to on the doorstep only</a:t>
            </a:r>
            <a:endParaRPr lang="en-GB" sz="1700" b="0" dirty="0"/>
          </a:p>
          <a:p>
            <a:pPr marL="285750" indent="-285750">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297495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8B5A3-0DAD-1440-9AFC-5F976622B821}"/>
              </a:ext>
            </a:extLst>
          </p:cNvPr>
          <p:cNvSpPr>
            <a:spLocks noGrp="1"/>
          </p:cNvSpPr>
          <p:nvPr>
            <p:ph idx="1"/>
          </p:nvPr>
        </p:nvSpPr>
        <p:spPr>
          <a:xfrm>
            <a:off x="315637" y="1602000"/>
            <a:ext cx="8482288" cy="4213013"/>
          </a:xfrm>
        </p:spPr>
        <p:txBody>
          <a:bodyPr numCol="2" spcCol="432000">
            <a:normAutofit fontScale="25000" lnSpcReduction="20000"/>
          </a:bodyPr>
          <a:lstStyle/>
          <a:p>
            <a:pPr marL="0" lvl="2" indent="0">
              <a:spcBef>
                <a:spcPct val="20000"/>
              </a:spcBef>
              <a:spcAft>
                <a:spcPts val="600"/>
              </a:spcAft>
              <a:buClr>
                <a:schemeClr val="tx2"/>
              </a:buClr>
              <a:buSzPct val="159000"/>
              <a:buNone/>
            </a:pPr>
            <a:r>
              <a:rPr lang="en-GB" altLang="en-US" sz="7200" b="1" dirty="0"/>
              <a:t>Structure</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Definitions linked to UK Government Covid-19 guidance </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Requirements before commencement of face-to-face research including design and selection and use of practitioners</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Travel to and from research</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Overnight stays</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Vehicle sharing</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Face-to-face participant recruitment</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endParaRPr lang="en-GB" altLang="en-US" sz="7200" dirty="0"/>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During face-to-face research</a:t>
            </a:r>
          </a:p>
          <a:p>
            <a:pPr marL="312738" lvl="2" indent="-312738">
              <a:spcBef>
                <a:spcPct val="20000"/>
              </a:spcBef>
              <a:spcAft>
                <a:spcPts val="600"/>
              </a:spcAft>
              <a:buClr>
                <a:schemeClr val="tx2"/>
              </a:buClr>
              <a:buSzPct val="159000"/>
              <a:buFont typeface="Arial" panose="020B0604020202020204" pitchFamily="34" charset="0"/>
              <a:buChar char="•"/>
            </a:pPr>
            <a:endParaRPr lang="en-GB" altLang="en-US" sz="7200" dirty="0"/>
          </a:p>
          <a:p>
            <a:pPr marL="0" lvl="2" indent="0">
              <a:lnSpc>
                <a:spcPct val="120000"/>
              </a:lnSpc>
              <a:spcBef>
                <a:spcPct val="20000"/>
              </a:spcBef>
              <a:spcAft>
                <a:spcPts val="600"/>
              </a:spcAft>
              <a:buClr>
                <a:schemeClr val="tx2"/>
              </a:buClr>
              <a:buSzPct val="159000"/>
              <a:buNone/>
            </a:pPr>
            <a:r>
              <a:rPr lang="en-GB" altLang="en-US" sz="7200" b="1" dirty="0"/>
              <a:t>Specific environment guidance during face-to-face research:</a:t>
            </a:r>
          </a:p>
          <a:p>
            <a:pPr marL="0" lvl="2" indent="0">
              <a:lnSpc>
                <a:spcPct val="120000"/>
              </a:lnSpc>
              <a:spcBef>
                <a:spcPct val="20000"/>
              </a:spcBef>
              <a:spcAft>
                <a:spcPts val="600"/>
              </a:spcAft>
              <a:buClr>
                <a:schemeClr val="tx2"/>
              </a:buClr>
              <a:buSzPct val="159000"/>
              <a:buNone/>
            </a:pPr>
            <a:endParaRPr lang="en-GB" altLang="en-US" sz="7200" b="1" dirty="0"/>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in-home/on the door-to-door</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In-street/exit</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In transit</a:t>
            </a:r>
          </a:p>
          <a:p>
            <a:pPr marL="312738" lvl="2" indent="-312738">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In halls/venues</a:t>
            </a:r>
          </a:p>
          <a:p>
            <a:pPr marL="342900" lvl="2" indent="-342900">
              <a:lnSpc>
                <a:spcPct val="120000"/>
              </a:lnSpc>
              <a:spcBef>
                <a:spcPct val="20000"/>
              </a:spcBef>
              <a:spcAft>
                <a:spcPts val="600"/>
              </a:spcAft>
              <a:buClr>
                <a:schemeClr val="tx2"/>
              </a:buClr>
              <a:buSzPct val="159000"/>
              <a:buFont typeface="Arial" panose="020B0604020202020204" pitchFamily="34" charset="0"/>
              <a:buChar char="•"/>
            </a:pPr>
            <a:r>
              <a:rPr lang="en-GB" altLang="en-US" sz="7200" dirty="0"/>
              <a:t>Mystery shopping</a:t>
            </a:r>
          </a:p>
          <a:p>
            <a:pPr marL="457200" lvl="2" indent="-457200">
              <a:spcBef>
                <a:spcPct val="20000"/>
              </a:spcBef>
              <a:spcAft>
                <a:spcPts val="600"/>
              </a:spcAft>
              <a:buClr>
                <a:schemeClr val="tx2"/>
              </a:buClr>
              <a:buSzPct val="159000"/>
              <a:buFont typeface="Wingdings" panose="05000000000000000000" pitchFamily="2" charset="2"/>
              <a:buChar char="ü"/>
            </a:pPr>
            <a:endParaRPr lang="en-GB" altLang="en-US" sz="2600" dirty="0"/>
          </a:p>
          <a:p>
            <a:pPr marL="0" lvl="2" indent="0">
              <a:spcBef>
                <a:spcPct val="20000"/>
              </a:spcBef>
              <a:spcAft>
                <a:spcPts val="600"/>
              </a:spcAft>
              <a:buClr>
                <a:schemeClr val="tx2"/>
              </a:buClr>
              <a:buSzPct val="159000"/>
              <a:buNone/>
            </a:pPr>
            <a:endParaRPr lang="en-GB" altLang="en-US" sz="1200" dirty="0"/>
          </a:p>
        </p:txBody>
      </p:sp>
      <p:sp>
        <p:nvSpPr>
          <p:cNvPr id="4" name="Slide Number Placeholder 3">
            <a:extLst>
              <a:ext uri="{FF2B5EF4-FFF2-40B4-BE49-F238E27FC236}">
                <a16:creationId xmlns:a16="http://schemas.microsoft.com/office/drawing/2014/main" id="{12E9696C-E33F-460C-BA30-40A24A2CB22C}"/>
              </a:ext>
            </a:extLst>
          </p:cNvPr>
          <p:cNvSpPr>
            <a:spLocks noGrp="1"/>
          </p:cNvSpPr>
          <p:nvPr>
            <p:ph type="sldNum" sz="quarter" idx="12"/>
          </p:nvPr>
        </p:nvSpPr>
        <p:spPr/>
        <p:txBody>
          <a:bodyPr/>
          <a:lstStyle/>
          <a:p>
            <a:fld id="{224144B5-E1D3-4090-8508-3C307B3F4551}" type="slidenum">
              <a:rPr lang="en-GB" smtClean="0"/>
              <a:pPr/>
              <a:t>6</a:t>
            </a:fld>
            <a:endParaRPr lang="en-GB" dirty="0"/>
          </a:p>
        </p:txBody>
      </p:sp>
      <p:sp>
        <p:nvSpPr>
          <p:cNvPr id="7" name="Title 1">
            <a:extLst>
              <a:ext uri="{FF2B5EF4-FFF2-40B4-BE49-F238E27FC236}">
                <a16:creationId xmlns:a16="http://schemas.microsoft.com/office/drawing/2014/main" id="{3225746B-D447-4F3A-B787-9128E9995381}"/>
              </a:ext>
            </a:extLst>
          </p:cNvPr>
          <p:cNvSpPr txBox="1">
            <a:spLocks/>
          </p:cNvSpPr>
          <p:nvPr/>
        </p:nvSpPr>
        <p:spPr>
          <a:xfrm>
            <a:off x="345600" y="238292"/>
            <a:ext cx="3009331" cy="921979"/>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800" b="1" dirty="0"/>
              <a:t>Covid-19</a:t>
            </a:r>
            <a:r>
              <a:rPr lang="en-US" sz="2800" dirty="0"/>
              <a:t> </a:t>
            </a:r>
            <a:br>
              <a:rPr lang="en-US" sz="2800" dirty="0"/>
            </a:br>
            <a:r>
              <a:rPr lang="en-US" sz="2800" dirty="0">
                <a:solidFill>
                  <a:schemeClr val="accent3"/>
                </a:solidFill>
              </a:rPr>
              <a:t>MRS Guidance</a:t>
            </a:r>
          </a:p>
        </p:txBody>
      </p:sp>
    </p:spTree>
    <p:extLst>
      <p:ext uri="{BB962C8B-B14F-4D97-AF65-F5344CB8AC3E}">
        <p14:creationId xmlns:p14="http://schemas.microsoft.com/office/powerpoint/2010/main" val="93296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E0F6-6BFE-4D98-84C3-26F055C881C3}"/>
              </a:ext>
            </a:extLst>
          </p:cNvPr>
          <p:cNvSpPr>
            <a:spLocks noGrp="1"/>
          </p:cNvSpPr>
          <p:nvPr>
            <p:ph type="title"/>
          </p:nvPr>
        </p:nvSpPr>
        <p:spPr/>
        <p:txBody>
          <a:bodyPr>
            <a:normAutofit/>
          </a:bodyPr>
          <a:lstStyle/>
          <a:p>
            <a:r>
              <a:rPr lang="en-US" sz="2000" b="1" dirty="0"/>
              <a:t>Requirements before research starts</a:t>
            </a:r>
            <a:endParaRPr lang="en-GB" sz="2000" b="1" dirty="0"/>
          </a:p>
        </p:txBody>
      </p:sp>
      <p:sp>
        <p:nvSpPr>
          <p:cNvPr id="4" name="Slide Number Placeholder 3">
            <a:extLst>
              <a:ext uri="{FF2B5EF4-FFF2-40B4-BE49-F238E27FC236}">
                <a16:creationId xmlns:a16="http://schemas.microsoft.com/office/drawing/2014/main" id="{055748A4-77F9-40BE-8001-6B40D4A1AFF1}"/>
              </a:ext>
            </a:extLst>
          </p:cNvPr>
          <p:cNvSpPr>
            <a:spLocks noGrp="1"/>
          </p:cNvSpPr>
          <p:nvPr>
            <p:ph type="sldNum" sz="quarter" idx="4294967295"/>
          </p:nvPr>
        </p:nvSpPr>
        <p:spPr>
          <a:xfrm>
            <a:off x="184944" y="6445946"/>
            <a:ext cx="369888" cy="171450"/>
          </a:xfrm>
        </p:spPr>
        <p:txBody>
          <a:bodyPr/>
          <a:lstStyle/>
          <a:p>
            <a:fld id="{224144B5-E1D3-4090-8508-3C307B3F4551}" type="slidenum">
              <a:rPr lang="en-GB" smtClean="0"/>
              <a:pPr/>
              <a:t>7</a:t>
            </a:fld>
            <a:endParaRPr lang="en-GB" dirty="0"/>
          </a:p>
        </p:txBody>
      </p:sp>
    </p:spTree>
    <p:extLst>
      <p:ext uri="{BB962C8B-B14F-4D97-AF65-F5344CB8AC3E}">
        <p14:creationId xmlns:p14="http://schemas.microsoft.com/office/powerpoint/2010/main" val="229592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256001"/>
          </a:xfrm>
        </p:spPr>
        <p:txBody>
          <a:bodyPr>
            <a:normAutofit fontScale="40000" lnSpcReduction="20000"/>
          </a:bodyPr>
          <a:lstStyle/>
          <a:p>
            <a:pPr marL="342900" indent="-342900">
              <a:lnSpc>
                <a:spcPct val="120000"/>
              </a:lnSpc>
              <a:buFont typeface="Arial" panose="020B0604020202020204" pitchFamily="34" charset="0"/>
              <a:buChar char="•"/>
            </a:pPr>
            <a:r>
              <a:rPr lang="en-US" sz="4000" b="0" dirty="0"/>
              <a:t>Research practitioners must undertake a risk assessment of any proposed research exercise before beginning any face-to-face research</a:t>
            </a:r>
          </a:p>
          <a:p>
            <a:pPr marL="342900" indent="-342900">
              <a:lnSpc>
                <a:spcPct val="120000"/>
              </a:lnSpc>
              <a:buFont typeface="Arial" panose="020B0604020202020204" pitchFamily="34" charset="0"/>
              <a:buChar char="•"/>
            </a:pPr>
            <a:endParaRPr lang="en-US" sz="4000" b="0" dirty="0"/>
          </a:p>
          <a:p>
            <a:pPr marL="342900" indent="-342900">
              <a:lnSpc>
                <a:spcPct val="120000"/>
              </a:lnSpc>
              <a:buFont typeface="Arial" panose="020B0604020202020204" pitchFamily="34" charset="0"/>
              <a:buChar char="•"/>
            </a:pPr>
            <a:r>
              <a:rPr lang="en-US" sz="4000" b="0" dirty="0"/>
              <a:t>Research practitioners must use and adhere to the appropriate government safe working guidance depending upon the environment/s in which face-to-face research is to take place </a:t>
            </a:r>
          </a:p>
          <a:p>
            <a:pPr marL="342900" indent="-342900">
              <a:lnSpc>
                <a:spcPct val="120000"/>
              </a:lnSpc>
              <a:buFont typeface="Arial" panose="020B0604020202020204" pitchFamily="34" charset="0"/>
              <a:buChar char="•"/>
            </a:pPr>
            <a:endParaRPr lang="en-US" sz="4000" b="0" dirty="0"/>
          </a:p>
          <a:p>
            <a:pPr marL="342900" indent="-342900">
              <a:lnSpc>
                <a:spcPct val="120000"/>
              </a:lnSpc>
              <a:buFont typeface="Arial" panose="020B0604020202020204" pitchFamily="34" charset="0"/>
              <a:buChar char="•"/>
            </a:pPr>
            <a:r>
              <a:rPr lang="en-US" sz="4000" b="0" dirty="0"/>
              <a:t>Research practitioners must follow relevant government guidance such as the UK Health &amp; Safety Executive (HSE) guidance on Covid-19: https://www.hse.gov.uk/coronavirus/index.htm and the HSE interactive tools: </a:t>
            </a:r>
            <a:r>
              <a:rPr lang="en-US" sz="4000" b="0" dirty="0">
                <a:hlinkClick r:id="rId2"/>
              </a:rPr>
              <a:t>https://www.hse.gov.uk/simple-health-safety/risk/index.htm</a:t>
            </a:r>
            <a:r>
              <a:rPr lang="en-US" sz="4000" b="0" dirty="0"/>
              <a:t>  </a:t>
            </a:r>
          </a:p>
          <a:p>
            <a:pPr marL="342900" indent="-342900">
              <a:lnSpc>
                <a:spcPct val="120000"/>
              </a:lnSpc>
              <a:buFont typeface="Arial" panose="020B0604020202020204" pitchFamily="34" charset="0"/>
              <a:buChar char="•"/>
            </a:pPr>
            <a:endParaRPr lang="en-US" sz="4000" b="0" dirty="0"/>
          </a:p>
          <a:p>
            <a:pPr lvl="2">
              <a:lnSpc>
                <a:spcPct val="120000"/>
              </a:lnSpc>
            </a:pPr>
            <a:r>
              <a:rPr lang="en-US" sz="4000" b="0" i="1" dirty="0"/>
              <a:t>	Note: More information about risk assessments is available in the MRS 	Research Policy and Standards Webinar - Undertaking Risk Assessments 	available here: </a:t>
            </a:r>
            <a:r>
              <a:rPr lang="en-US" sz="4000" b="0" i="1" dirty="0">
                <a:hlinkClick r:id="rId3"/>
              </a:rPr>
              <a:t>https://www.mrs.org.uk/resources/webinars</a:t>
            </a:r>
            <a:endParaRPr lang="en-US" sz="4000" b="0" i="1" dirty="0"/>
          </a:p>
          <a:p>
            <a:pPr>
              <a:lnSpc>
                <a:spcPct val="120000"/>
              </a:lnSpc>
            </a:pPr>
            <a:endParaRPr lang="en-US" sz="2100" b="0" dirty="0"/>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17432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CDAC0-C416-4BA9-9D6A-16ABD165A813}"/>
              </a:ext>
            </a:extLst>
          </p:cNvPr>
          <p:cNvSpPr>
            <a:spLocks noGrp="1"/>
          </p:cNvSpPr>
          <p:nvPr>
            <p:ph idx="1"/>
          </p:nvPr>
        </p:nvSpPr>
        <p:spPr>
          <a:xfrm>
            <a:off x="320400" y="1601999"/>
            <a:ext cx="8482288" cy="5017709"/>
          </a:xfrm>
        </p:spPr>
        <p:txBody>
          <a:bodyPr>
            <a:noAutofit/>
          </a:bodyPr>
          <a:lstStyle/>
          <a:p>
            <a:pPr>
              <a:lnSpc>
                <a:spcPct val="100000"/>
              </a:lnSpc>
            </a:pPr>
            <a:r>
              <a:rPr lang="en-US" b="0" dirty="0"/>
              <a:t>When designing face-to-face research, a key consideration will be the use of facial coverings and gloves by research practitioners</a:t>
            </a:r>
          </a:p>
          <a:p>
            <a:pPr>
              <a:lnSpc>
                <a:spcPct val="100000"/>
              </a:lnSpc>
            </a:pPr>
            <a:endParaRPr lang="en-US" b="0" dirty="0"/>
          </a:p>
          <a:p>
            <a:pPr>
              <a:lnSpc>
                <a:spcPct val="100000"/>
              </a:lnSpc>
            </a:pPr>
            <a:r>
              <a:rPr lang="en-US" b="0" dirty="0"/>
              <a:t>Research practitioners must discuss with clients the range of body coverings and equipment available and agree an approach, which will depend upon the outcomes of any initial risk assessment and legal requirements, including considerations such as: </a:t>
            </a:r>
          </a:p>
          <a:p>
            <a:pPr>
              <a:lnSpc>
                <a:spcPct val="100000"/>
              </a:lnSpc>
            </a:pPr>
            <a:endParaRPr lang="en-US" b="0" dirty="0"/>
          </a:p>
          <a:p>
            <a:pPr marL="285750" indent="-285750">
              <a:lnSpc>
                <a:spcPct val="100000"/>
              </a:lnSpc>
              <a:buFont typeface="Arial" panose="020B0604020202020204" pitchFamily="34" charset="0"/>
              <a:buChar char="•"/>
            </a:pPr>
            <a:r>
              <a:rPr lang="en-US" b="0" dirty="0"/>
              <a:t>The face-to-face methodology being applied </a:t>
            </a:r>
          </a:p>
          <a:p>
            <a:pPr marL="285750" indent="-285750">
              <a:lnSpc>
                <a:spcPct val="100000"/>
              </a:lnSpc>
              <a:buFont typeface="Arial" panose="020B0604020202020204" pitchFamily="34" charset="0"/>
              <a:buChar char="•"/>
            </a:pPr>
            <a:r>
              <a:rPr lang="en-US" b="0" dirty="0"/>
              <a:t>The environment where the research is to take place </a:t>
            </a:r>
          </a:p>
          <a:p>
            <a:pPr marL="285750" indent="-285750">
              <a:lnSpc>
                <a:spcPct val="100000"/>
              </a:lnSpc>
              <a:buFont typeface="Arial" panose="020B0604020202020204" pitchFamily="34" charset="0"/>
              <a:buChar char="•"/>
            </a:pPr>
            <a:r>
              <a:rPr lang="en-US" b="0" dirty="0"/>
              <a:t>The profile of participants e.g., age, health, demographics </a:t>
            </a:r>
          </a:p>
          <a:p>
            <a:pPr marL="285750" indent="-285750">
              <a:lnSpc>
                <a:spcPct val="100000"/>
              </a:lnSpc>
              <a:buFont typeface="Arial" panose="020B0604020202020204" pitchFamily="34" charset="0"/>
              <a:buChar char="•"/>
            </a:pPr>
            <a:r>
              <a:rPr lang="en-US" b="0" dirty="0"/>
              <a:t>The likelihood of maintaining social distancing  </a:t>
            </a:r>
          </a:p>
          <a:p>
            <a:pPr marL="285750" indent="-285750">
              <a:lnSpc>
                <a:spcPct val="100000"/>
              </a:lnSpc>
              <a:buFont typeface="Arial" panose="020B0604020202020204" pitchFamily="34" charset="0"/>
              <a:buChar char="•"/>
            </a:pPr>
            <a:r>
              <a:rPr lang="en-US" b="0" dirty="0"/>
              <a:t>The quality of communication with participants </a:t>
            </a:r>
          </a:p>
          <a:p>
            <a:pPr marL="285750" indent="-285750">
              <a:lnSpc>
                <a:spcPct val="100000"/>
              </a:lnSpc>
              <a:buFont typeface="Arial" panose="020B0604020202020204" pitchFamily="34" charset="0"/>
              <a:buChar char="•"/>
            </a:pPr>
            <a:r>
              <a:rPr lang="en-US" b="0" dirty="0"/>
              <a:t>The complexity of messaging </a:t>
            </a:r>
          </a:p>
          <a:p>
            <a:pPr marL="285750" indent="-285750">
              <a:lnSpc>
                <a:spcPct val="100000"/>
              </a:lnSpc>
              <a:buFont typeface="Arial" panose="020B0604020202020204" pitchFamily="34" charset="0"/>
              <a:buChar char="•"/>
            </a:pPr>
            <a:r>
              <a:rPr lang="en-US" b="0" dirty="0"/>
              <a:t>The potential impact on participants if verbal communication is impaired </a:t>
            </a:r>
          </a:p>
          <a:p>
            <a:pPr marL="285750" indent="-285750">
              <a:lnSpc>
                <a:spcPct val="100000"/>
              </a:lnSpc>
              <a:buFont typeface="Arial" panose="020B0604020202020204" pitchFamily="34" charset="0"/>
              <a:buChar char="•"/>
            </a:pPr>
            <a:r>
              <a:rPr lang="en-US" b="0" dirty="0"/>
              <a:t>The potential emotional impact on participants (e.g., children, vulnerable adults, etc.)</a:t>
            </a:r>
          </a:p>
        </p:txBody>
      </p:sp>
      <p:sp>
        <p:nvSpPr>
          <p:cNvPr id="4" name="Slide Number Placeholder 3">
            <a:extLst>
              <a:ext uri="{FF2B5EF4-FFF2-40B4-BE49-F238E27FC236}">
                <a16:creationId xmlns:a16="http://schemas.microsoft.com/office/drawing/2014/main" id="{FD8DADEB-1CA0-47A0-A2F5-DDE2EA6C3D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144B5-E1D3-4090-8508-3C307B3F4551}"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endParaRPr>
          </a:p>
        </p:txBody>
      </p:sp>
      <p:sp>
        <p:nvSpPr>
          <p:cNvPr id="9" name="Title 1">
            <a:extLst>
              <a:ext uri="{FF2B5EF4-FFF2-40B4-BE49-F238E27FC236}">
                <a16:creationId xmlns:a16="http://schemas.microsoft.com/office/drawing/2014/main" id="{F215E9ED-2D1D-4DFE-BA25-015E2A2039C7}"/>
              </a:ext>
            </a:extLst>
          </p:cNvPr>
          <p:cNvSpPr txBox="1">
            <a:spLocks/>
          </p:cNvSpPr>
          <p:nvPr/>
        </p:nvSpPr>
        <p:spPr>
          <a:xfrm>
            <a:off x="345600" y="238292"/>
            <a:ext cx="3009331" cy="1253624"/>
          </a:xfrm>
          <a:prstGeom prst="rect">
            <a:avLst/>
          </a:prstGeom>
        </p:spPr>
        <p:txBody>
          <a:bodyPr vert="horz" lIns="0" tIns="0" rIns="0" bIns="0" rtlCol="0" anchor="t" anchorCtr="0">
            <a:normAutofit/>
          </a:bodyPr>
          <a:lstStyle>
            <a:lvl1pPr algn="l" defTabSz="914400" rtl="0" eaLnBrk="1" latinLnBrk="0" hangingPunct="1">
              <a:spcBef>
                <a:spcPct val="0"/>
              </a:spcBef>
              <a:buNone/>
              <a:defRPr sz="1600" kern="1200">
                <a:solidFill>
                  <a:schemeClr val="tx1"/>
                </a:solidFill>
                <a:latin typeface="Verdana" pitchFamily="34" charset="0"/>
                <a:ea typeface="Verdana" pitchFamily="34" charset="0"/>
                <a:cs typeface="Verdana" pitchFamily="34" charset="0"/>
              </a:defRPr>
            </a:lvl1pPr>
          </a:lstStyle>
          <a:p>
            <a:r>
              <a:rPr lang="en-US" sz="2400" b="1" dirty="0"/>
              <a:t>Covid-19</a:t>
            </a:r>
            <a:r>
              <a:rPr lang="en-US" sz="2400" dirty="0"/>
              <a:t> </a:t>
            </a:r>
            <a:br>
              <a:rPr lang="en-US" sz="2400" dirty="0"/>
            </a:br>
            <a:r>
              <a:rPr lang="en-US" sz="2400" dirty="0">
                <a:solidFill>
                  <a:schemeClr val="accent3"/>
                </a:solidFill>
              </a:rPr>
              <a:t>MRS Guidance - updated April 2021</a:t>
            </a:r>
          </a:p>
        </p:txBody>
      </p:sp>
    </p:spTree>
    <p:extLst>
      <p:ext uri="{BB962C8B-B14F-4D97-AF65-F5344CB8AC3E}">
        <p14:creationId xmlns:p14="http://schemas.microsoft.com/office/powerpoint/2010/main" val="3264614589"/>
      </p:ext>
    </p:extLst>
  </p:cSld>
  <p:clrMapOvr>
    <a:masterClrMapping/>
  </p:clrMapOvr>
</p:sld>
</file>

<file path=ppt/theme/theme1.xml><?xml version="1.0" encoding="utf-8"?>
<a:theme xmlns:a="http://schemas.openxmlformats.org/drawingml/2006/main" name="MRS Template">
  <a:themeElements>
    <a:clrScheme name="MRS_Colours">
      <a:dk1>
        <a:sysClr val="windowText" lastClr="000000"/>
      </a:dk1>
      <a:lt1>
        <a:sysClr val="window" lastClr="FFFFFF"/>
      </a:lt1>
      <a:dk2>
        <a:srgbClr val="FF6633"/>
      </a:dk2>
      <a:lt2>
        <a:srgbClr val="939598"/>
      </a:lt2>
      <a:accent1>
        <a:srgbClr val="FF6633"/>
      </a:accent1>
      <a:accent2>
        <a:srgbClr val="D1D3D4"/>
      </a:accent2>
      <a:accent3>
        <a:srgbClr val="993366"/>
      </a:accent3>
      <a:accent4>
        <a:srgbClr val="939598"/>
      </a:accent4>
      <a:accent5>
        <a:srgbClr val="000000"/>
      </a:accent5>
      <a:accent6>
        <a:srgbClr val="FFA385"/>
      </a:accent6>
      <a:hlink>
        <a:srgbClr val="C285A3"/>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rs_theme_black_0616">
  <a:themeElements>
    <a:clrScheme name="MRS_Colours">
      <a:dk1>
        <a:sysClr val="windowText" lastClr="000000"/>
      </a:dk1>
      <a:lt1>
        <a:sysClr val="window" lastClr="FFFFFF"/>
      </a:lt1>
      <a:dk2>
        <a:srgbClr val="FF6633"/>
      </a:dk2>
      <a:lt2>
        <a:srgbClr val="939598"/>
      </a:lt2>
      <a:accent1>
        <a:srgbClr val="FF6633"/>
      </a:accent1>
      <a:accent2>
        <a:srgbClr val="D1D3D4"/>
      </a:accent2>
      <a:accent3>
        <a:srgbClr val="993366"/>
      </a:accent3>
      <a:accent4>
        <a:srgbClr val="939598"/>
      </a:accent4>
      <a:accent5>
        <a:srgbClr val="000000"/>
      </a:accent5>
      <a:accent6>
        <a:srgbClr val="FFA385"/>
      </a:accent6>
      <a:hlink>
        <a:srgbClr val="C285A3"/>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headEnd/>
          <a:tailEnd/>
        </a:ln>
        <a:effectLst/>
      </a:spPr>
      <a:bodyPr lIns="90000" tIns="46800" rIns="90000" bIns="46800" anchor="ctr">
        <a:flatTx/>
      </a:bodyPr>
      <a:lstStyle>
        <a:defPPr algn="ctr" eaLnBrk="1" hangingPunct="1">
          <a:defRPr sz="2000" dirty="0">
            <a:solidFill>
              <a:schemeClr val="bg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1_mrs_theme_black_0616">
  <a:themeElements>
    <a:clrScheme name="MRS_Colours">
      <a:dk1>
        <a:sysClr val="windowText" lastClr="000000"/>
      </a:dk1>
      <a:lt1>
        <a:sysClr val="window" lastClr="FFFFFF"/>
      </a:lt1>
      <a:dk2>
        <a:srgbClr val="FF6633"/>
      </a:dk2>
      <a:lt2>
        <a:srgbClr val="939598"/>
      </a:lt2>
      <a:accent1>
        <a:srgbClr val="FF6633"/>
      </a:accent1>
      <a:accent2>
        <a:srgbClr val="D1D3D4"/>
      </a:accent2>
      <a:accent3>
        <a:srgbClr val="993366"/>
      </a:accent3>
      <a:accent4>
        <a:srgbClr val="939598"/>
      </a:accent4>
      <a:accent5>
        <a:srgbClr val="000000"/>
      </a:accent5>
      <a:accent6>
        <a:srgbClr val="FFA385"/>
      </a:accent6>
      <a:hlink>
        <a:srgbClr val="C285A3"/>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headEnd/>
          <a:tailEnd/>
        </a:ln>
        <a:effectLst/>
      </a:spPr>
      <a:bodyPr lIns="90000" tIns="46800" rIns="90000" bIns="46800" anchor="ctr">
        <a:flatTx/>
      </a:bodyPr>
      <a:lstStyle>
        <a:defPPr algn="ctr" eaLnBrk="1" hangingPunct="1">
          <a:defRPr sz="2000" dirty="0">
            <a:solidFill>
              <a:schemeClr val="bg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E998CABAF15E459206EC77255779F0" ma:contentTypeVersion="11" ma:contentTypeDescription="Create a new document." ma:contentTypeScope="" ma:versionID="feb2a11168d287c1aeb5515c303835e4">
  <xsd:schema xmlns:xsd="http://www.w3.org/2001/XMLSchema" xmlns:xs="http://www.w3.org/2001/XMLSchema" xmlns:p="http://schemas.microsoft.com/office/2006/metadata/properties" xmlns:ns3="fdc782ef-945e-46cd-ba61-a0c1da98f425" xmlns:ns4="1731e050-d093-4b8e-a9da-c12db83dcc9f" targetNamespace="http://schemas.microsoft.com/office/2006/metadata/properties" ma:root="true" ma:fieldsID="8daadc333bf0f085c7727618a206fc30" ns3:_="" ns4:_="">
    <xsd:import namespace="fdc782ef-945e-46cd-ba61-a0c1da98f425"/>
    <xsd:import namespace="1731e050-d093-4b8e-a9da-c12db83dcc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782ef-945e-46cd-ba61-a0c1da98f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31e050-d093-4b8e-a9da-c12db83dc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056-41AA-4490-8808-F7CCF81C400E}">
  <ds:schemaRef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1731e050-d093-4b8e-a9da-c12db83dcc9f"/>
    <ds:schemaRef ds:uri="http://purl.org/dc/elements/1.1/"/>
    <ds:schemaRef ds:uri="http://schemas.microsoft.com/office/infopath/2007/PartnerControls"/>
    <ds:schemaRef ds:uri="fdc782ef-945e-46cd-ba61-a0c1da98f425"/>
  </ds:schemaRefs>
</ds:datastoreItem>
</file>

<file path=customXml/itemProps2.xml><?xml version="1.0" encoding="utf-8"?>
<ds:datastoreItem xmlns:ds="http://schemas.openxmlformats.org/officeDocument/2006/customXml" ds:itemID="{68A13C08-FB37-443A-AFA6-9DD5C1080FC9}">
  <ds:schemaRefs>
    <ds:schemaRef ds:uri="http://schemas.microsoft.com/sharepoint/v3/contenttype/forms"/>
  </ds:schemaRefs>
</ds:datastoreItem>
</file>

<file path=customXml/itemProps3.xml><?xml version="1.0" encoding="utf-8"?>
<ds:datastoreItem xmlns:ds="http://schemas.openxmlformats.org/officeDocument/2006/customXml" ds:itemID="{14AB1768-BE57-4C78-A2FA-73DC90D37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782ef-945e-46cd-ba61-a0c1da98f425"/>
    <ds:schemaRef ds:uri="1731e050-d093-4b8e-a9da-c12db83dc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pptA5D5.tmp</Template>
  <TotalTime>0</TotalTime>
  <Words>2127</Words>
  <Application>Microsoft Office PowerPoint</Application>
  <PresentationFormat>On-screen Show (4:3)</PresentationFormat>
  <Paragraphs>267</Paragraphs>
  <Slides>32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OmnesRegular</vt:lpstr>
      <vt:lpstr>Symbol</vt:lpstr>
      <vt:lpstr>Verdana</vt:lpstr>
      <vt:lpstr>Wingdings</vt:lpstr>
      <vt:lpstr>MRS Template</vt:lpstr>
      <vt:lpstr>mrs_theme_black_0616</vt:lpstr>
      <vt:lpstr>1_mrs_theme_black_0616</vt:lpstr>
      <vt:lpstr>PowerPoint Presentation</vt:lpstr>
      <vt:lpstr>PowerPoint Presentation</vt:lpstr>
      <vt:lpstr>Covid-19  MRS Guidance</vt:lpstr>
      <vt:lpstr>PowerPoint Presentation</vt:lpstr>
      <vt:lpstr>PowerPoint Presentation</vt:lpstr>
      <vt:lpstr>PowerPoint Presentation</vt:lpstr>
      <vt:lpstr>Requirements before research starts</vt:lpstr>
      <vt:lpstr>PowerPoint Presentation</vt:lpstr>
      <vt:lpstr>PowerPoint Presentation</vt:lpstr>
      <vt:lpstr>PowerPoint Presentation</vt:lpstr>
      <vt:lpstr>PowerPoint Presentation</vt:lpstr>
      <vt:lpstr>Research recruitment</vt:lpstr>
      <vt:lpstr>PowerPoint Presentation</vt:lpstr>
      <vt:lpstr>PowerPoint Presentation</vt:lpstr>
      <vt:lpstr>Travel and Overnight Stays</vt:lpstr>
      <vt:lpstr>PowerPoint Presentation</vt:lpstr>
      <vt:lpstr>During research: different environments</vt:lpstr>
      <vt:lpstr>PowerPoint Presentation</vt:lpstr>
      <vt:lpstr>PowerPoint Presentation</vt:lpstr>
      <vt:lpstr>PowerPoint Presentation</vt:lpstr>
      <vt:lpstr>PowerPoint Presentation</vt:lpstr>
      <vt:lpstr>PowerPoint Presentation</vt:lpstr>
      <vt:lpstr>PowerPoint Presentation</vt:lpstr>
      <vt:lpstr>Variants of Concern</vt:lpstr>
      <vt:lpstr>PowerPoint Presentation</vt:lpstr>
      <vt:lpstr>PowerPoint Presentation</vt:lpstr>
      <vt:lpstr>PowerPoint Presentation</vt:lpstr>
      <vt:lpstr>Scotland</vt:lpstr>
      <vt:lpstr>PowerPoint Presentation</vt:lpstr>
      <vt:lpstr>Next steps for the MRS guidance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Presentation title to go here</dc:title>
  <dc:creator>Barry Ryan</dc:creator>
  <cp:lastModifiedBy>Debrah Harding</cp:lastModifiedBy>
  <cp:revision>546</cp:revision>
  <cp:lastPrinted>2018-09-27T11:11:56Z</cp:lastPrinted>
  <dcterms:created xsi:type="dcterms:W3CDTF">2012-03-29T11:35:15Z</dcterms:created>
  <dcterms:modified xsi:type="dcterms:W3CDTF">2021-06-01T13:22:33Z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0x01010079E998CABAF15E459206EC77255779F0</vt:lpwstr>
  </property>
</Properties>
</file>