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2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75" r:id="rId6"/>
    <p:sldId id="263" r:id="rId7"/>
    <p:sldId id="266" r:id="rId8"/>
    <p:sldId id="267" r:id="rId9"/>
    <p:sldId id="272" r:id="rId10"/>
    <p:sldId id="271" r:id="rId11"/>
    <p:sldId id="273" r:id="rId12"/>
    <p:sldId id="274" r:id="rId13"/>
    <p:sldId id="259" r:id="rId14"/>
    <p:sldId id="276" r:id="rId15"/>
    <p:sldId id="270" r:id="rId16"/>
    <p:sldId id="277" r:id="rId17"/>
    <p:sldId id="279" r:id="rId18"/>
    <p:sldId id="278" r:id="rId19"/>
    <p:sldId id="280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B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60897"/>
  </p:normalViewPr>
  <p:slideViewPr>
    <p:cSldViewPr snapToGrid="0" snapToObjects="1">
      <p:cViewPr varScale="1">
        <p:scale>
          <a:sx n="74" d="100"/>
          <a:sy n="74" d="100"/>
        </p:scale>
        <p:origin x="22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98C8FA-BC5F-2A40-A3FA-1D02A979EE0D}" type="doc">
      <dgm:prSet loTypeId="urn:microsoft.com/office/officeart/2005/8/layout/radial5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5B92F3B9-EEFC-444E-AD01-9F6154FC2287}">
      <dgm:prSet phldrT="[Text]"/>
      <dgm:spPr/>
      <dgm:t>
        <a:bodyPr/>
        <a:lstStyle/>
        <a:p>
          <a:r>
            <a:rPr lang="en-GB" dirty="0"/>
            <a:t>Technologies</a:t>
          </a:r>
        </a:p>
      </dgm:t>
    </dgm:pt>
    <dgm:pt modelId="{116691FF-65D8-6B48-8E1B-9FD7B1C635C3}" type="parTrans" cxnId="{F96A34EF-8974-0943-9795-FD8E0F5A0A19}">
      <dgm:prSet/>
      <dgm:spPr/>
      <dgm:t>
        <a:bodyPr/>
        <a:lstStyle/>
        <a:p>
          <a:endParaRPr lang="en-GB"/>
        </a:p>
      </dgm:t>
    </dgm:pt>
    <dgm:pt modelId="{C3BC032F-D438-FC45-96EB-076EB5E5898A}" type="sibTrans" cxnId="{F96A34EF-8974-0943-9795-FD8E0F5A0A19}">
      <dgm:prSet/>
      <dgm:spPr/>
      <dgm:t>
        <a:bodyPr/>
        <a:lstStyle/>
        <a:p>
          <a:endParaRPr lang="en-GB"/>
        </a:p>
      </dgm:t>
    </dgm:pt>
    <dgm:pt modelId="{94F02D42-0056-3243-8200-9184CCBE0401}">
      <dgm:prSet phldrT="[Text]"/>
      <dgm:spPr/>
      <dgm:t>
        <a:bodyPr/>
        <a:lstStyle/>
        <a:p>
          <a:r>
            <a:rPr lang="en-GB" dirty="0"/>
            <a:t>Bodies</a:t>
          </a:r>
        </a:p>
      </dgm:t>
    </dgm:pt>
    <dgm:pt modelId="{D09377AF-36F9-0A43-9CF9-4F6440AAC9EE}" type="parTrans" cxnId="{956BC147-7D35-1243-824B-08C8B0E37B15}">
      <dgm:prSet/>
      <dgm:spPr>
        <a:noFill/>
      </dgm:spPr>
      <dgm:t>
        <a:bodyPr/>
        <a:lstStyle/>
        <a:p>
          <a:endParaRPr lang="en-GB"/>
        </a:p>
      </dgm:t>
    </dgm:pt>
    <dgm:pt modelId="{D96E08C1-F7CD-BB43-B2A7-FB99527B9C21}" type="sibTrans" cxnId="{956BC147-7D35-1243-824B-08C8B0E37B15}">
      <dgm:prSet/>
      <dgm:spPr/>
      <dgm:t>
        <a:bodyPr/>
        <a:lstStyle/>
        <a:p>
          <a:endParaRPr lang="en-GB"/>
        </a:p>
      </dgm:t>
    </dgm:pt>
    <dgm:pt modelId="{5215D66A-8254-314C-B95D-02623A7FF8A9}">
      <dgm:prSet phldrT="[Text]"/>
      <dgm:spPr/>
      <dgm:t>
        <a:bodyPr/>
        <a:lstStyle/>
        <a:p>
          <a:r>
            <a:rPr lang="en-GB" dirty="0"/>
            <a:t>Multiple Species</a:t>
          </a:r>
        </a:p>
      </dgm:t>
    </dgm:pt>
    <dgm:pt modelId="{55DFB9A5-34D3-F040-8EF5-A288D7F8004D}" type="parTrans" cxnId="{95739CDC-FA63-7D4B-AADB-EDE882BF3799}">
      <dgm:prSet/>
      <dgm:spPr>
        <a:noFill/>
      </dgm:spPr>
      <dgm:t>
        <a:bodyPr/>
        <a:lstStyle/>
        <a:p>
          <a:endParaRPr lang="en-GB"/>
        </a:p>
      </dgm:t>
    </dgm:pt>
    <dgm:pt modelId="{4405068E-EF38-024E-811D-74807A10947C}" type="sibTrans" cxnId="{95739CDC-FA63-7D4B-AADB-EDE882BF3799}">
      <dgm:prSet/>
      <dgm:spPr/>
      <dgm:t>
        <a:bodyPr/>
        <a:lstStyle/>
        <a:p>
          <a:endParaRPr lang="en-GB"/>
        </a:p>
      </dgm:t>
    </dgm:pt>
    <dgm:pt modelId="{3D8970BB-FF9D-6E48-9A65-A3674CC7DE22}">
      <dgm:prSet phldrT="[Text]"/>
      <dgm:spPr/>
      <dgm:t>
        <a:bodyPr/>
        <a:lstStyle/>
        <a:p>
          <a:r>
            <a:rPr lang="en-GB" dirty="0"/>
            <a:t>‘Non-Living’ Environments</a:t>
          </a:r>
        </a:p>
        <a:p>
          <a:r>
            <a:rPr lang="en-GB" dirty="0" err="1"/>
            <a:t>Eg</a:t>
          </a:r>
          <a:r>
            <a:rPr lang="en-GB" dirty="0"/>
            <a:t> rocks, wind, rain, sun, water</a:t>
          </a:r>
        </a:p>
      </dgm:t>
    </dgm:pt>
    <dgm:pt modelId="{EC5795D8-786C-A047-A165-43863F5D8785}" type="parTrans" cxnId="{085ED651-6CA1-E84A-B5EE-A39A47E06246}">
      <dgm:prSet/>
      <dgm:spPr>
        <a:noFill/>
      </dgm:spPr>
      <dgm:t>
        <a:bodyPr/>
        <a:lstStyle/>
        <a:p>
          <a:endParaRPr lang="en-GB"/>
        </a:p>
      </dgm:t>
    </dgm:pt>
    <dgm:pt modelId="{2D5EBC90-538A-9D45-A8BA-FE07C35EC0EC}" type="sibTrans" cxnId="{085ED651-6CA1-E84A-B5EE-A39A47E06246}">
      <dgm:prSet/>
      <dgm:spPr/>
      <dgm:t>
        <a:bodyPr/>
        <a:lstStyle/>
        <a:p>
          <a:endParaRPr lang="en-GB"/>
        </a:p>
      </dgm:t>
    </dgm:pt>
    <dgm:pt modelId="{CE4169B4-D3E0-5A42-AA1E-DC93E90813A4}">
      <dgm:prSet phldrT="[Text]"/>
      <dgm:spPr/>
      <dgm:t>
        <a:bodyPr/>
        <a:lstStyle/>
        <a:p>
          <a:r>
            <a:rPr lang="en-GB" dirty="0"/>
            <a:t>Transcendence</a:t>
          </a:r>
        </a:p>
      </dgm:t>
    </dgm:pt>
    <dgm:pt modelId="{04C40272-34EE-974C-BCF9-55619ABBD8E0}" type="parTrans" cxnId="{774E2F82-9839-FA47-9A87-1237B4CFF31E}">
      <dgm:prSet/>
      <dgm:spPr>
        <a:noFill/>
      </dgm:spPr>
      <dgm:t>
        <a:bodyPr/>
        <a:lstStyle/>
        <a:p>
          <a:endParaRPr lang="en-GB"/>
        </a:p>
      </dgm:t>
    </dgm:pt>
    <dgm:pt modelId="{7FBC4D13-1C07-DB4F-AC6F-5F616C0FE918}" type="sibTrans" cxnId="{774E2F82-9839-FA47-9A87-1237B4CFF31E}">
      <dgm:prSet/>
      <dgm:spPr/>
      <dgm:t>
        <a:bodyPr/>
        <a:lstStyle/>
        <a:p>
          <a:endParaRPr lang="en-GB"/>
        </a:p>
      </dgm:t>
    </dgm:pt>
    <dgm:pt modelId="{9D90437A-414A-8E44-98F3-E57A6136936A}">
      <dgm:prSet phldrT="[Text]"/>
      <dgm:spPr/>
      <dgm:t>
        <a:bodyPr/>
        <a:lstStyle/>
        <a:p>
          <a:r>
            <a:rPr lang="en-GB" dirty="0"/>
            <a:t>Senses</a:t>
          </a:r>
        </a:p>
      </dgm:t>
    </dgm:pt>
    <dgm:pt modelId="{98DABD05-7E0A-D14D-9607-40AF632EE19B}" type="parTrans" cxnId="{9B70FB1A-743B-1144-8CC6-A3546F3BF8FE}">
      <dgm:prSet/>
      <dgm:spPr>
        <a:noFill/>
      </dgm:spPr>
      <dgm:t>
        <a:bodyPr/>
        <a:lstStyle/>
        <a:p>
          <a:endParaRPr lang="en-GB"/>
        </a:p>
      </dgm:t>
    </dgm:pt>
    <dgm:pt modelId="{DAFE9B7C-4B21-A24A-B69A-339257D31ACA}" type="sibTrans" cxnId="{9B70FB1A-743B-1144-8CC6-A3546F3BF8FE}">
      <dgm:prSet/>
      <dgm:spPr/>
      <dgm:t>
        <a:bodyPr/>
        <a:lstStyle/>
        <a:p>
          <a:endParaRPr lang="en-GB"/>
        </a:p>
      </dgm:t>
    </dgm:pt>
    <dgm:pt modelId="{7EA97E6C-82E5-4347-98E1-746FB3196F50}">
      <dgm:prSet phldrT="[Text]" custLinFactNeighborX="-93737" custLinFactNeighborY="30985"/>
      <dgm:spPr/>
    </dgm:pt>
    <dgm:pt modelId="{CC01822D-D972-6640-961B-561F13FC2609}" type="parTrans" cxnId="{9852DF31-9137-464F-BF4A-173F5D32835B}">
      <dgm:prSet/>
      <dgm:spPr/>
      <dgm:t>
        <a:bodyPr/>
        <a:lstStyle/>
        <a:p>
          <a:endParaRPr lang="en-GB"/>
        </a:p>
      </dgm:t>
    </dgm:pt>
    <dgm:pt modelId="{8200C812-E9D8-6E40-A3C2-34612E8C90A2}" type="sibTrans" cxnId="{9852DF31-9137-464F-BF4A-173F5D32835B}">
      <dgm:prSet/>
      <dgm:spPr/>
      <dgm:t>
        <a:bodyPr/>
        <a:lstStyle/>
        <a:p>
          <a:endParaRPr lang="en-GB"/>
        </a:p>
      </dgm:t>
    </dgm:pt>
    <dgm:pt modelId="{32B5B6DC-DCE3-C845-8644-4BD62CC8251E}">
      <dgm:prSet phldrT="[Text]" custLinFactNeighborX="-93737" custLinFactNeighborY="30985"/>
      <dgm:spPr/>
    </dgm:pt>
    <dgm:pt modelId="{50B8479D-AD41-004A-B8B8-A10A8B2FBF1B}" type="parTrans" cxnId="{1EA440A6-BFF6-5D40-973E-19964D38DF61}">
      <dgm:prSet/>
      <dgm:spPr/>
      <dgm:t>
        <a:bodyPr/>
        <a:lstStyle/>
        <a:p>
          <a:endParaRPr lang="en-GB"/>
        </a:p>
      </dgm:t>
    </dgm:pt>
    <dgm:pt modelId="{DCE85A81-E789-C44F-B699-CDE4EF518066}" type="sibTrans" cxnId="{1EA440A6-BFF6-5D40-973E-19964D38DF61}">
      <dgm:prSet/>
      <dgm:spPr/>
      <dgm:t>
        <a:bodyPr/>
        <a:lstStyle/>
        <a:p>
          <a:endParaRPr lang="en-GB"/>
        </a:p>
      </dgm:t>
    </dgm:pt>
    <dgm:pt modelId="{E619C559-BAC2-104C-B4A9-87564B245FA5}">
      <dgm:prSet phldrT="[Text]" custLinFactNeighborX="-93737" custLinFactNeighborY="30985"/>
      <dgm:spPr/>
    </dgm:pt>
    <dgm:pt modelId="{167A9EEE-2D23-BD4A-9069-B7AE80529A05}" type="parTrans" cxnId="{3548F68D-5FBD-7A47-8F7B-56921195CF6A}">
      <dgm:prSet/>
      <dgm:spPr/>
      <dgm:t>
        <a:bodyPr/>
        <a:lstStyle/>
        <a:p>
          <a:endParaRPr lang="en-GB"/>
        </a:p>
      </dgm:t>
    </dgm:pt>
    <dgm:pt modelId="{F004BA08-586C-C04B-9AB7-D61E2593D363}" type="sibTrans" cxnId="{3548F68D-5FBD-7A47-8F7B-56921195CF6A}">
      <dgm:prSet/>
      <dgm:spPr/>
      <dgm:t>
        <a:bodyPr/>
        <a:lstStyle/>
        <a:p>
          <a:endParaRPr lang="en-GB"/>
        </a:p>
      </dgm:t>
    </dgm:pt>
    <dgm:pt modelId="{7C942D71-78C1-E64A-8FDE-385C90F975D0}">
      <dgm:prSet phldrT="[Text]"/>
      <dgm:spPr/>
      <dgm:t>
        <a:bodyPr/>
        <a:lstStyle/>
        <a:p>
          <a:r>
            <a:rPr lang="en-GB" dirty="0"/>
            <a:t>Dimensions</a:t>
          </a:r>
        </a:p>
        <a:p>
          <a:r>
            <a:rPr lang="en-GB" dirty="0"/>
            <a:t>Times </a:t>
          </a:r>
        </a:p>
        <a:p>
          <a:r>
            <a:rPr lang="en-GB" dirty="0"/>
            <a:t>Spaces</a:t>
          </a:r>
        </a:p>
        <a:p>
          <a:r>
            <a:rPr lang="en-GB" dirty="0"/>
            <a:t>Movements</a:t>
          </a:r>
        </a:p>
      </dgm:t>
    </dgm:pt>
    <dgm:pt modelId="{24DA1827-3327-5940-A5E0-CB4821835AF4}" type="parTrans" cxnId="{F134B191-8A99-6142-85AA-ACF98085F256}">
      <dgm:prSet/>
      <dgm:spPr>
        <a:noFill/>
      </dgm:spPr>
      <dgm:t>
        <a:bodyPr/>
        <a:lstStyle/>
        <a:p>
          <a:endParaRPr lang="en-GB"/>
        </a:p>
      </dgm:t>
    </dgm:pt>
    <dgm:pt modelId="{6683BF0F-8CC0-9941-A8EC-4EAC658BA517}" type="sibTrans" cxnId="{F134B191-8A99-6142-85AA-ACF98085F256}">
      <dgm:prSet/>
      <dgm:spPr/>
      <dgm:t>
        <a:bodyPr/>
        <a:lstStyle/>
        <a:p>
          <a:endParaRPr lang="en-GB"/>
        </a:p>
      </dgm:t>
    </dgm:pt>
    <dgm:pt modelId="{40362EF6-90D1-B148-B371-04BD7FC7F7C2}" type="pres">
      <dgm:prSet presAssocID="{5A98C8FA-BC5F-2A40-A3FA-1D02A979EE0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60530A-DC86-E549-B9CE-E0D45E53CF5E}" type="pres">
      <dgm:prSet presAssocID="{5B92F3B9-EEFC-444E-AD01-9F6154FC2287}" presName="centerShape" presStyleLbl="node0" presStyleIdx="0" presStyleCnt="1" custLinFactNeighborX="-49307" custLinFactNeighborY="36271"/>
      <dgm:spPr/>
    </dgm:pt>
    <dgm:pt modelId="{529AA99B-532D-514A-9C53-A5608370D3E6}" type="pres">
      <dgm:prSet presAssocID="{D09377AF-36F9-0A43-9CF9-4F6440AAC9EE}" presName="parTrans" presStyleLbl="sibTrans2D1" presStyleIdx="0" presStyleCnt="6" custLinFactY="200000" custLinFactNeighborX="63941" custLinFactNeighborY="265551"/>
      <dgm:spPr/>
    </dgm:pt>
    <dgm:pt modelId="{B0E5EB99-F3A3-9B41-AB56-C7A45285D327}" type="pres">
      <dgm:prSet presAssocID="{D09377AF-36F9-0A43-9CF9-4F6440AAC9EE}" presName="connectorText" presStyleLbl="sibTrans2D1" presStyleIdx="0" presStyleCnt="6"/>
      <dgm:spPr/>
    </dgm:pt>
    <dgm:pt modelId="{0D523A55-7B58-844D-A96D-C3FF9A846B67}" type="pres">
      <dgm:prSet presAssocID="{94F02D42-0056-3243-8200-9184CCBE0401}" presName="node" presStyleLbl="node1" presStyleIdx="0" presStyleCnt="6" custRadScaleRad="131550" custRadScaleInc="122127">
        <dgm:presLayoutVars>
          <dgm:bulletEnabled val="1"/>
        </dgm:presLayoutVars>
      </dgm:prSet>
      <dgm:spPr/>
    </dgm:pt>
    <dgm:pt modelId="{3DE76BA3-BC3F-7F46-8878-C9A429F05DBB}" type="pres">
      <dgm:prSet presAssocID="{98DABD05-7E0A-D14D-9607-40AF632EE19B}" presName="parTrans" presStyleLbl="sibTrans2D1" presStyleIdx="1" presStyleCnt="6" custLinFactNeighborX="64178" custLinFactNeighborY="-15266"/>
      <dgm:spPr>
        <a:prstGeom prst="leftRightArrow">
          <a:avLst/>
        </a:prstGeom>
      </dgm:spPr>
    </dgm:pt>
    <dgm:pt modelId="{004D7262-6ED0-BF4D-BFBF-F53372F7F443}" type="pres">
      <dgm:prSet presAssocID="{98DABD05-7E0A-D14D-9607-40AF632EE19B}" presName="connectorText" presStyleLbl="sibTrans2D1" presStyleIdx="1" presStyleCnt="6"/>
      <dgm:spPr/>
    </dgm:pt>
    <dgm:pt modelId="{EE4EFE3C-2B6E-3448-8349-DA6C8033C0CA}" type="pres">
      <dgm:prSet presAssocID="{9D90437A-414A-8E44-98F3-E57A6136936A}" presName="node" presStyleLbl="node1" presStyleIdx="1" presStyleCnt="6" custRadScaleRad="118329" custRadScaleInc="41036">
        <dgm:presLayoutVars>
          <dgm:bulletEnabled val="1"/>
        </dgm:presLayoutVars>
      </dgm:prSet>
      <dgm:spPr/>
    </dgm:pt>
    <dgm:pt modelId="{9668DFEC-A73E-144F-ADFE-4B6D38E9F27E}" type="pres">
      <dgm:prSet presAssocID="{55DFB9A5-34D3-F040-8EF5-A288D7F8004D}" presName="parTrans" presStyleLbl="sibTrans2D1" presStyleIdx="2" presStyleCnt="6" custLinFactNeighborX="54835" custLinFactNeighborY="0"/>
      <dgm:spPr/>
    </dgm:pt>
    <dgm:pt modelId="{2A087FF3-232C-2049-B298-47397312F9DD}" type="pres">
      <dgm:prSet presAssocID="{55DFB9A5-34D3-F040-8EF5-A288D7F8004D}" presName="connectorText" presStyleLbl="sibTrans2D1" presStyleIdx="2" presStyleCnt="6"/>
      <dgm:spPr/>
    </dgm:pt>
    <dgm:pt modelId="{198389F9-12B7-234D-92B7-1FC8971E8E2C}" type="pres">
      <dgm:prSet presAssocID="{5215D66A-8254-314C-B95D-02623A7FF8A9}" presName="node" presStyleLbl="node1" presStyleIdx="2" presStyleCnt="6" custRadScaleRad="117021" custRadScaleInc="48005">
        <dgm:presLayoutVars>
          <dgm:bulletEnabled val="1"/>
        </dgm:presLayoutVars>
      </dgm:prSet>
      <dgm:spPr/>
    </dgm:pt>
    <dgm:pt modelId="{77B4E3A8-12C5-EC47-9B10-24B7C307BB31}" type="pres">
      <dgm:prSet presAssocID="{EC5795D8-786C-A047-A165-43863F5D8785}" presName="parTrans" presStyleLbl="sibTrans2D1" presStyleIdx="3" presStyleCnt="6"/>
      <dgm:spPr/>
    </dgm:pt>
    <dgm:pt modelId="{024208FB-083D-FF4D-9B17-B2664D6402E8}" type="pres">
      <dgm:prSet presAssocID="{EC5795D8-786C-A047-A165-43863F5D8785}" presName="connectorText" presStyleLbl="sibTrans2D1" presStyleIdx="3" presStyleCnt="6"/>
      <dgm:spPr/>
    </dgm:pt>
    <dgm:pt modelId="{C37B68A0-1688-B046-8E3D-BCA44890FAFE}" type="pres">
      <dgm:prSet presAssocID="{3D8970BB-FF9D-6E48-9A65-A3674CC7DE22}" presName="node" presStyleLbl="node1" presStyleIdx="3" presStyleCnt="6" custRadScaleRad="83609" custRadScaleInc="10042">
        <dgm:presLayoutVars>
          <dgm:bulletEnabled val="1"/>
        </dgm:presLayoutVars>
      </dgm:prSet>
      <dgm:spPr/>
    </dgm:pt>
    <dgm:pt modelId="{F88E8664-1F8C-784A-B751-67A21EB0642C}" type="pres">
      <dgm:prSet presAssocID="{04C40272-34EE-974C-BCF9-55619ABBD8E0}" presName="parTrans" presStyleLbl="sibTrans2D1" presStyleIdx="4" presStyleCnt="6"/>
      <dgm:spPr>
        <a:prstGeom prst="leftRightArrow">
          <a:avLst/>
        </a:prstGeom>
      </dgm:spPr>
    </dgm:pt>
    <dgm:pt modelId="{A10CA8AB-BDB6-C941-AA3B-998699A50598}" type="pres">
      <dgm:prSet presAssocID="{04C40272-34EE-974C-BCF9-55619ABBD8E0}" presName="connectorText" presStyleLbl="sibTrans2D1" presStyleIdx="4" presStyleCnt="6"/>
      <dgm:spPr/>
    </dgm:pt>
    <dgm:pt modelId="{BE98C9B7-7D41-F045-9B21-3B377EBDA2C2}" type="pres">
      <dgm:prSet presAssocID="{CE4169B4-D3E0-5A42-AA1E-DC93E90813A4}" presName="node" presStyleLbl="node1" presStyleIdx="4" presStyleCnt="6" custRadScaleRad="164009" custRadScaleInc="107857">
        <dgm:presLayoutVars>
          <dgm:bulletEnabled val="1"/>
        </dgm:presLayoutVars>
      </dgm:prSet>
      <dgm:spPr/>
    </dgm:pt>
    <dgm:pt modelId="{D1D41B48-836B-F445-B97E-CD7F3CA7225B}" type="pres">
      <dgm:prSet presAssocID="{24DA1827-3327-5940-A5E0-CB4821835AF4}" presName="parTrans" presStyleLbl="sibTrans2D1" presStyleIdx="5" presStyleCnt="6"/>
      <dgm:spPr>
        <a:prstGeom prst="leftRightArrow">
          <a:avLst/>
        </a:prstGeom>
      </dgm:spPr>
    </dgm:pt>
    <dgm:pt modelId="{148296F0-3211-A64D-8C57-690D2D213102}" type="pres">
      <dgm:prSet presAssocID="{24DA1827-3327-5940-A5E0-CB4821835AF4}" presName="connectorText" presStyleLbl="sibTrans2D1" presStyleIdx="5" presStyleCnt="6"/>
      <dgm:spPr/>
    </dgm:pt>
    <dgm:pt modelId="{5B206F51-809E-3A47-AB40-631F26C4D363}" type="pres">
      <dgm:prSet presAssocID="{7C942D71-78C1-E64A-8FDE-385C90F975D0}" presName="node" presStyleLbl="node1" presStyleIdx="5" presStyleCnt="6" custRadScaleRad="188492" custRadScaleInc="8363">
        <dgm:presLayoutVars>
          <dgm:bulletEnabled val="1"/>
        </dgm:presLayoutVars>
      </dgm:prSet>
      <dgm:spPr/>
    </dgm:pt>
  </dgm:ptLst>
  <dgm:cxnLst>
    <dgm:cxn modelId="{E639F712-F152-FC4A-9D88-5E52AA53E90B}" type="presOf" srcId="{04C40272-34EE-974C-BCF9-55619ABBD8E0}" destId="{F88E8664-1F8C-784A-B751-67A21EB0642C}" srcOrd="0" destOrd="0" presId="urn:microsoft.com/office/officeart/2005/8/layout/radial5"/>
    <dgm:cxn modelId="{9B70FB1A-743B-1144-8CC6-A3546F3BF8FE}" srcId="{5B92F3B9-EEFC-444E-AD01-9F6154FC2287}" destId="{9D90437A-414A-8E44-98F3-E57A6136936A}" srcOrd="1" destOrd="0" parTransId="{98DABD05-7E0A-D14D-9607-40AF632EE19B}" sibTransId="{DAFE9B7C-4B21-A24A-B69A-339257D31ACA}"/>
    <dgm:cxn modelId="{E9C66B1E-800D-C341-AB7B-320C46AB4DCC}" type="presOf" srcId="{94F02D42-0056-3243-8200-9184CCBE0401}" destId="{0D523A55-7B58-844D-A96D-C3FF9A846B67}" srcOrd="0" destOrd="0" presId="urn:microsoft.com/office/officeart/2005/8/layout/radial5"/>
    <dgm:cxn modelId="{26C37A25-C97E-E941-AECC-A774966A5C18}" type="presOf" srcId="{5215D66A-8254-314C-B95D-02623A7FF8A9}" destId="{198389F9-12B7-234D-92B7-1FC8971E8E2C}" srcOrd="0" destOrd="0" presId="urn:microsoft.com/office/officeart/2005/8/layout/radial5"/>
    <dgm:cxn modelId="{D92A6228-155F-F44D-BA8F-F58D3A52061E}" type="presOf" srcId="{55DFB9A5-34D3-F040-8EF5-A288D7F8004D}" destId="{9668DFEC-A73E-144F-ADFE-4B6D38E9F27E}" srcOrd="0" destOrd="0" presId="urn:microsoft.com/office/officeart/2005/8/layout/radial5"/>
    <dgm:cxn modelId="{488A662F-44D3-CC4C-A1BB-996B019AB212}" type="presOf" srcId="{7C942D71-78C1-E64A-8FDE-385C90F975D0}" destId="{5B206F51-809E-3A47-AB40-631F26C4D363}" srcOrd="0" destOrd="0" presId="urn:microsoft.com/office/officeart/2005/8/layout/radial5"/>
    <dgm:cxn modelId="{9852DF31-9137-464F-BF4A-173F5D32835B}" srcId="{5A98C8FA-BC5F-2A40-A3FA-1D02A979EE0D}" destId="{7EA97E6C-82E5-4347-98E1-746FB3196F50}" srcOrd="3" destOrd="0" parTransId="{CC01822D-D972-6640-961B-561F13FC2609}" sibTransId="{8200C812-E9D8-6E40-A3C2-34612E8C90A2}"/>
    <dgm:cxn modelId="{51BFD640-C626-2B45-8EC6-FEEB8209244E}" type="presOf" srcId="{24DA1827-3327-5940-A5E0-CB4821835AF4}" destId="{148296F0-3211-A64D-8C57-690D2D213102}" srcOrd="1" destOrd="0" presId="urn:microsoft.com/office/officeart/2005/8/layout/radial5"/>
    <dgm:cxn modelId="{80822645-6D0E-8F46-8A3B-277636E03480}" type="presOf" srcId="{5A98C8FA-BC5F-2A40-A3FA-1D02A979EE0D}" destId="{40362EF6-90D1-B148-B371-04BD7FC7F7C2}" srcOrd="0" destOrd="0" presId="urn:microsoft.com/office/officeart/2005/8/layout/radial5"/>
    <dgm:cxn modelId="{956BC147-7D35-1243-824B-08C8B0E37B15}" srcId="{5B92F3B9-EEFC-444E-AD01-9F6154FC2287}" destId="{94F02D42-0056-3243-8200-9184CCBE0401}" srcOrd="0" destOrd="0" parTransId="{D09377AF-36F9-0A43-9CF9-4F6440AAC9EE}" sibTransId="{D96E08C1-F7CD-BB43-B2A7-FB99527B9C21}"/>
    <dgm:cxn modelId="{085ED651-6CA1-E84A-B5EE-A39A47E06246}" srcId="{5B92F3B9-EEFC-444E-AD01-9F6154FC2287}" destId="{3D8970BB-FF9D-6E48-9A65-A3674CC7DE22}" srcOrd="3" destOrd="0" parTransId="{EC5795D8-786C-A047-A165-43863F5D8785}" sibTransId="{2D5EBC90-538A-9D45-A8BA-FE07C35EC0EC}"/>
    <dgm:cxn modelId="{7B4DFE57-CFFD-7A43-8723-C14290EFD8E3}" type="presOf" srcId="{24DA1827-3327-5940-A5E0-CB4821835AF4}" destId="{D1D41B48-836B-F445-B97E-CD7F3CA7225B}" srcOrd="0" destOrd="0" presId="urn:microsoft.com/office/officeart/2005/8/layout/radial5"/>
    <dgm:cxn modelId="{82A97E5A-C303-854C-9CF6-2292751E4481}" type="presOf" srcId="{98DABD05-7E0A-D14D-9607-40AF632EE19B}" destId="{004D7262-6ED0-BF4D-BFBF-F53372F7F443}" srcOrd="1" destOrd="0" presId="urn:microsoft.com/office/officeart/2005/8/layout/radial5"/>
    <dgm:cxn modelId="{3470BD67-1492-6746-A1A8-E55C9C7EAC36}" type="presOf" srcId="{98DABD05-7E0A-D14D-9607-40AF632EE19B}" destId="{3DE76BA3-BC3F-7F46-8878-C9A429F05DBB}" srcOrd="0" destOrd="0" presId="urn:microsoft.com/office/officeart/2005/8/layout/radial5"/>
    <dgm:cxn modelId="{774E2F82-9839-FA47-9A87-1237B4CFF31E}" srcId="{5B92F3B9-EEFC-444E-AD01-9F6154FC2287}" destId="{CE4169B4-D3E0-5A42-AA1E-DC93E90813A4}" srcOrd="4" destOrd="0" parTransId="{04C40272-34EE-974C-BCF9-55619ABBD8E0}" sibTransId="{7FBC4D13-1C07-DB4F-AC6F-5F616C0FE918}"/>
    <dgm:cxn modelId="{3548F68D-5FBD-7A47-8F7B-56921195CF6A}" srcId="{5A98C8FA-BC5F-2A40-A3FA-1D02A979EE0D}" destId="{E619C559-BAC2-104C-B4A9-87564B245FA5}" srcOrd="1" destOrd="0" parTransId="{167A9EEE-2D23-BD4A-9069-B7AE80529A05}" sibTransId="{F004BA08-586C-C04B-9AB7-D61E2593D363}"/>
    <dgm:cxn modelId="{8EC3ED8E-76A8-B048-A999-2FF090AFC79C}" type="presOf" srcId="{04C40272-34EE-974C-BCF9-55619ABBD8E0}" destId="{A10CA8AB-BDB6-C941-AA3B-998699A50598}" srcOrd="1" destOrd="0" presId="urn:microsoft.com/office/officeart/2005/8/layout/radial5"/>
    <dgm:cxn modelId="{F134B191-8A99-6142-85AA-ACF98085F256}" srcId="{5B92F3B9-EEFC-444E-AD01-9F6154FC2287}" destId="{7C942D71-78C1-E64A-8FDE-385C90F975D0}" srcOrd="5" destOrd="0" parTransId="{24DA1827-3327-5940-A5E0-CB4821835AF4}" sibTransId="{6683BF0F-8CC0-9941-A8EC-4EAC658BA517}"/>
    <dgm:cxn modelId="{F44F83A3-8BDC-314A-97F9-3C339DDA9A39}" type="presOf" srcId="{EC5795D8-786C-A047-A165-43863F5D8785}" destId="{77B4E3A8-12C5-EC47-9B10-24B7C307BB31}" srcOrd="0" destOrd="0" presId="urn:microsoft.com/office/officeart/2005/8/layout/radial5"/>
    <dgm:cxn modelId="{1EA440A6-BFF6-5D40-973E-19964D38DF61}" srcId="{5A98C8FA-BC5F-2A40-A3FA-1D02A979EE0D}" destId="{32B5B6DC-DCE3-C845-8644-4BD62CC8251E}" srcOrd="2" destOrd="0" parTransId="{50B8479D-AD41-004A-B8B8-A10A8B2FBF1B}" sibTransId="{DCE85A81-E789-C44F-B699-CDE4EF518066}"/>
    <dgm:cxn modelId="{1E9E6DAB-E987-3E4A-BF23-706C69CB02CB}" type="presOf" srcId="{3D8970BB-FF9D-6E48-9A65-A3674CC7DE22}" destId="{C37B68A0-1688-B046-8E3D-BCA44890FAFE}" srcOrd="0" destOrd="0" presId="urn:microsoft.com/office/officeart/2005/8/layout/radial5"/>
    <dgm:cxn modelId="{D0081DB4-9E82-1D42-9A3B-1C3B147C3885}" type="presOf" srcId="{D09377AF-36F9-0A43-9CF9-4F6440AAC9EE}" destId="{B0E5EB99-F3A3-9B41-AB56-C7A45285D327}" srcOrd="1" destOrd="0" presId="urn:microsoft.com/office/officeart/2005/8/layout/radial5"/>
    <dgm:cxn modelId="{334BC4BC-10AC-3041-A446-B16AAE0C7C1C}" type="presOf" srcId="{D09377AF-36F9-0A43-9CF9-4F6440AAC9EE}" destId="{529AA99B-532D-514A-9C53-A5608370D3E6}" srcOrd="0" destOrd="0" presId="urn:microsoft.com/office/officeart/2005/8/layout/radial5"/>
    <dgm:cxn modelId="{EC0867C6-A029-2447-9DB2-5690BF8C1B6A}" type="presOf" srcId="{9D90437A-414A-8E44-98F3-E57A6136936A}" destId="{EE4EFE3C-2B6E-3448-8349-DA6C8033C0CA}" srcOrd="0" destOrd="0" presId="urn:microsoft.com/office/officeart/2005/8/layout/radial5"/>
    <dgm:cxn modelId="{21A46CC8-2E45-1848-B06E-FD9F527F87C7}" type="presOf" srcId="{55DFB9A5-34D3-F040-8EF5-A288D7F8004D}" destId="{2A087FF3-232C-2049-B298-47397312F9DD}" srcOrd="1" destOrd="0" presId="urn:microsoft.com/office/officeart/2005/8/layout/radial5"/>
    <dgm:cxn modelId="{EC2535D2-01B0-5148-8DE5-6F1E724A822D}" type="presOf" srcId="{5B92F3B9-EEFC-444E-AD01-9F6154FC2287}" destId="{F660530A-DC86-E549-B9CE-E0D45E53CF5E}" srcOrd="0" destOrd="0" presId="urn:microsoft.com/office/officeart/2005/8/layout/radial5"/>
    <dgm:cxn modelId="{9B36C8D4-0350-264C-AA65-813F286BF097}" type="presOf" srcId="{CE4169B4-D3E0-5A42-AA1E-DC93E90813A4}" destId="{BE98C9B7-7D41-F045-9B21-3B377EBDA2C2}" srcOrd="0" destOrd="0" presId="urn:microsoft.com/office/officeart/2005/8/layout/radial5"/>
    <dgm:cxn modelId="{83E41DDA-4FC4-A442-951A-57DD04A7CB82}" type="presOf" srcId="{EC5795D8-786C-A047-A165-43863F5D8785}" destId="{024208FB-083D-FF4D-9B17-B2664D6402E8}" srcOrd="1" destOrd="0" presId="urn:microsoft.com/office/officeart/2005/8/layout/radial5"/>
    <dgm:cxn modelId="{95739CDC-FA63-7D4B-AADB-EDE882BF3799}" srcId="{5B92F3B9-EEFC-444E-AD01-9F6154FC2287}" destId="{5215D66A-8254-314C-B95D-02623A7FF8A9}" srcOrd="2" destOrd="0" parTransId="{55DFB9A5-34D3-F040-8EF5-A288D7F8004D}" sibTransId="{4405068E-EF38-024E-811D-74807A10947C}"/>
    <dgm:cxn modelId="{F96A34EF-8974-0943-9795-FD8E0F5A0A19}" srcId="{5A98C8FA-BC5F-2A40-A3FA-1D02A979EE0D}" destId="{5B92F3B9-EEFC-444E-AD01-9F6154FC2287}" srcOrd="0" destOrd="0" parTransId="{116691FF-65D8-6B48-8E1B-9FD7B1C635C3}" sibTransId="{C3BC032F-D438-FC45-96EB-076EB5E5898A}"/>
    <dgm:cxn modelId="{00D5D9EA-BFEB-8842-9AA6-7BEA8AAF8877}" type="presParOf" srcId="{40362EF6-90D1-B148-B371-04BD7FC7F7C2}" destId="{F660530A-DC86-E549-B9CE-E0D45E53CF5E}" srcOrd="0" destOrd="0" presId="urn:microsoft.com/office/officeart/2005/8/layout/radial5"/>
    <dgm:cxn modelId="{EB312290-053B-494B-9112-649040E12EE3}" type="presParOf" srcId="{40362EF6-90D1-B148-B371-04BD7FC7F7C2}" destId="{529AA99B-532D-514A-9C53-A5608370D3E6}" srcOrd="1" destOrd="0" presId="urn:microsoft.com/office/officeart/2005/8/layout/radial5"/>
    <dgm:cxn modelId="{D11EE9CC-7F17-F44A-980E-DDA3C29ED370}" type="presParOf" srcId="{529AA99B-532D-514A-9C53-A5608370D3E6}" destId="{B0E5EB99-F3A3-9B41-AB56-C7A45285D327}" srcOrd="0" destOrd="0" presId="urn:microsoft.com/office/officeart/2005/8/layout/radial5"/>
    <dgm:cxn modelId="{ECF29558-AABC-A44E-82A6-01E8E5F0610D}" type="presParOf" srcId="{40362EF6-90D1-B148-B371-04BD7FC7F7C2}" destId="{0D523A55-7B58-844D-A96D-C3FF9A846B67}" srcOrd="2" destOrd="0" presId="urn:microsoft.com/office/officeart/2005/8/layout/radial5"/>
    <dgm:cxn modelId="{69AEDE30-2C75-EA45-ACB7-5E4CF6375338}" type="presParOf" srcId="{40362EF6-90D1-B148-B371-04BD7FC7F7C2}" destId="{3DE76BA3-BC3F-7F46-8878-C9A429F05DBB}" srcOrd="3" destOrd="0" presId="urn:microsoft.com/office/officeart/2005/8/layout/radial5"/>
    <dgm:cxn modelId="{E2619942-D9BC-9141-935C-B2A4757FA993}" type="presParOf" srcId="{3DE76BA3-BC3F-7F46-8878-C9A429F05DBB}" destId="{004D7262-6ED0-BF4D-BFBF-F53372F7F443}" srcOrd="0" destOrd="0" presId="urn:microsoft.com/office/officeart/2005/8/layout/radial5"/>
    <dgm:cxn modelId="{5F937BAF-CA7F-0742-A2CC-87761C8692E0}" type="presParOf" srcId="{40362EF6-90D1-B148-B371-04BD7FC7F7C2}" destId="{EE4EFE3C-2B6E-3448-8349-DA6C8033C0CA}" srcOrd="4" destOrd="0" presId="urn:microsoft.com/office/officeart/2005/8/layout/radial5"/>
    <dgm:cxn modelId="{1EA8B6ED-DF28-BD4D-80DD-35FCB3ABD3AE}" type="presParOf" srcId="{40362EF6-90D1-B148-B371-04BD7FC7F7C2}" destId="{9668DFEC-A73E-144F-ADFE-4B6D38E9F27E}" srcOrd="5" destOrd="0" presId="urn:microsoft.com/office/officeart/2005/8/layout/radial5"/>
    <dgm:cxn modelId="{A61862B6-FD86-A84E-A3DC-2670749CF638}" type="presParOf" srcId="{9668DFEC-A73E-144F-ADFE-4B6D38E9F27E}" destId="{2A087FF3-232C-2049-B298-47397312F9DD}" srcOrd="0" destOrd="0" presId="urn:microsoft.com/office/officeart/2005/8/layout/radial5"/>
    <dgm:cxn modelId="{E16AFCCD-F790-4744-939F-27C2E577BB4F}" type="presParOf" srcId="{40362EF6-90D1-B148-B371-04BD7FC7F7C2}" destId="{198389F9-12B7-234D-92B7-1FC8971E8E2C}" srcOrd="6" destOrd="0" presId="urn:microsoft.com/office/officeart/2005/8/layout/radial5"/>
    <dgm:cxn modelId="{38BC40A0-5996-D442-93D9-BAE84495690D}" type="presParOf" srcId="{40362EF6-90D1-B148-B371-04BD7FC7F7C2}" destId="{77B4E3A8-12C5-EC47-9B10-24B7C307BB31}" srcOrd="7" destOrd="0" presId="urn:microsoft.com/office/officeart/2005/8/layout/radial5"/>
    <dgm:cxn modelId="{3F030D38-8A97-FF4E-AF6F-3B602224A272}" type="presParOf" srcId="{77B4E3A8-12C5-EC47-9B10-24B7C307BB31}" destId="{024208FB-083D-FF4D-9B17-B2664D6402E8}" srcOrd="0" destOrd="0" presId="urn:microsoft.com/office/officeart/2005/8/layout/radial5"/>
    <dgm:cxn modelId="{9E624B49-D791-8F43-B253-B6725FB483C7}" type="presParOf" srcId="{40362EF6-90D1-B148-B371-04BD7FC7F7C2}" destId="{C37B68A0-1688-B046-8E3D-BCA44890FAFE}" srcOrd="8" destOrd="0" presId="urn:microsoft.com/office/officeart/2005/8/layout/radial5"/>
    <dgm:cxn modelId="{05D6552B-7506-1A4D-9C34-F433C5912110}" type="presParOf" srcId="{40362EF6-90D1-B148-B371-04BD7FC7F7C2}" destId="{F88E8664-1F8C-784A-B751-67A21EB0642C}" srcOrd="9" destOrd="0" presId="urn:microsoft.com/office/officeart/2005/8/layout/radial5"/>
    <dgm:cxn modelId="{2EDD2A5A-AFFE-7B47-A6F2-0C5A78F0D0F2}" type="presParOf" srcId="{F88E8664-1F8C-784A-B751-67A21EB0642C}" destId="{A10CA8AB-BDB6-C941-AA3B-998699A50598}" srcOrd="0" destOrd="0" presId="urn:microsoft.com/office/officeart/2005/8/layout/radial5"/>
    <dgm:cxn modelId="{82F4BD39-CBA6-D64A-871B-CF1AE0638792}" type="presParOf" srcId="{40362EF6-90D1-B148-B371-04BD7FC7F7C2}" destId="{BE98C9B7-7D41-F045-9B21-3B377EBDA2C2}" srcOrd="10" destOrd="0" presId="urn:microsoft.com/office/officeart/2005/8/layout/radial5"/>
    <dgm:cxn modelId="{4EF8A6A7-C757-A647-B346-9ECFCE88FE2F}" type="presParOf" srcId="{40362EF6-90D1-B148-B371-04BD7FC7F7C2}" destId="{D1D41B48-836B-F445-B97E-CD7F3CA7225B}" srcOrd="11" destOrd="0" presId="urn:microsoft.com/office/officeart/2005/8/layout/radial5"/>
    <dgm:cxn modelId="{3037E594-975B-264D-B552-908CFD7A8C05}" type="presParOf" srcId="{D1D41B48-836B-F445-B97E-CD7F3CA7225B}" destId="{148296F0-3211-A64D-8C57-690D2D213102}" srcOrd="0" destOrd="0" presId="urn:microsoft.com/office/officeart/2005/8/layout/radial5"/>
    <dgm:cxn modelId="{8C16B7D7-3F1F-554B-BF95-248C8284D484}" type="presParOf" srcId="{40362EF6-90D1-B148-B371-04BD7FC7F7C2}" destId="{5B206F51-809E-3A47-AB40-631F26C4D363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98C8FA-BC5F-2A40-A3FA-1D02A979EE0D}" type="doc">
      <dgm:prSet loTypeId="urn:microsoft.com/office/officeart/2005/8/layout/radial5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5B92F3B9-EEFC-444E-AD01-9F6154FC2287}">
      <dgm:prSet phldrT="[Text]"/>
      <dgm:spPr/>
      <dgm:t>
        <a:bodyPr/>
        <a:lstStyle/>
        <a:p>
          <a:r>
            <a:rPr lang="en-GB" dirty="0"/>
            <a:t>Technologies</a:t>
          </a:r>
        </a:p>
      </dgm:t>
    </dgm:pt>
    <dgm:pt modelId="{116691FF-65D8-6B48-8E1B-9FD7B1C635C3}" type="parTrans" cxnId="{F96A34EF-8974-0943-9795-FD8E0F5A0A19}">
      <dgm:prSet/>
      <dgm:spPr/>
      <dgm:t>
        <a:bodyPr/>
        <a:lstStyle/>
        <a:p>
          <a:endParaRPr lang="en-GB"/>
        </a:p>
      </dgm:t>
    </dgm:pt>
    <dgm:pt modelId="{C3BC032F-D438-FC45-96EB-076EB5E5898A}" type="sibTrans" cxnId="{F96A34EF-8974-0943-9795-FD8E0F5A0A19}">
      <dgm:prSet/>
      <dgm:spPr/>
      <dgm:t>
        <a:bodyPr/>
        <a:lstStyle/>
        <a:p>
          <a:endParaRPr lang="en-GB"/>
        </a:p>
      </dgm:t>
    </dgm:pt>
    <dgm:pt modelId="{94F02D42-0056-3243-8200-9184CCBE0401}">
      <dgm:prSet phldrT="[Text]"/>
      <dgm:spPr/>
      <dgm:t>
        <a:bodyPr/>
        <a:lstStyle/>
        <a:p>
          <a:r>
            <a:rPr lang="en-GB" dirty="0"/>
            <a:t>Bodies</a:t>
          </a:r>
        </a:p>
      </dgm:t>
    </dgm:pt>
    <dgm:pt modelId="{D09377AF-36F9-0A43-9CF9-4F6440AAC9EE}" type="parTrans" cxnId="{956BC147-7D35-1243-824B-08C8B0E37B15}">
      <dgm:prSet/>
      <dgm:spPr>
        <a:noFill/>
      </dgm:spPr>
      <dgm:t>
        <a:bodyPr/>
        <a:lstStyle/>
        <a:p>
          <a:endParaRPr lang="en-GB"/>
        </a:p>
      </dgm:t>
    </dgm:pt>
    <dgm:pt modelId="{D96E08C1-F7CD-BB43-B2A7-FB99527B9C21}" type="sibTrans" cxnId="{956BC147-7D35-1243-824B-08C8B0E37B15}">
      <dgm:prSet/>
      <dgm:spPr/>
      <dgm:t>
        <a:bodyPr/>
        <a:lstStyle/>
        <a:p>
          <a:endParaRPr lang="en-GB"/>
        </a:p>
      </dgm:t>
    </dgm:pt>
    <dgm:pt modelId="{5215D66A-8254-314C-B95D-02623A7FF8A9}">
      <dgm:prSet phldrT="[Text]"/>
      <dgm:spPr/>
      <dgm:t>
        <a:bodyPr/>
        <a:lstStyle/>
        <a:p>
          <a:r>
            <a:rPr lang="en-GB" dirty="0"/>
            <a:t>Multiple Species</a:t>
          </a:r>
        </a:p>
      </dgm:t>
    </dgm:pt>
    <dgm:pt modelId="{55DFB9A5-34D3-F040-8EF5-A288D7F8004D}" type="parTrans" cxnId="{95739CDC-FA63-7D4B-AADB-EDE882BF3799}">
      <dgm:prSet/>
      <dgm:spPr>
        <a:noFill/>
      </dgm:spPr>
      <dgm:t>
        <a:bodyPr/>
        <a:lstStyle/>
        <a:p>
          <a:endParaRPr lang="en-GB"/>
        </a:p>
      </dgm:t>
    </dgm:pt>
    <dgm:pt modelId="{4405068E-EF38-024E-811D-74807A10947C}" type="sibTrans" cxnId="{95739CDC-FA63-7D4B-AADB-EDE882BF3799}">
      <dgm:prSet/>
      <dgm:spPr/>
      <dgm:t>
        <a:bodyPr/>
        <a:lstStyle/>
        <a:p>
          <a:endParaRPr lang="en-GB"/>
        </a:p>
      </dgm:t>
    </dgm:pt>
    <dgm:pt modelId="{3D8970BB-FF9D-6E48-9A65-A3674CC7DE22}">
      <dgm:prSet phldrT="[Text]"/>
      <dgm:spPr/>
      <dgm:t>
        <a:bodyPr/>
        <a:lstStyle/>
        <a:p>
          <a:r>
            <a:rPr lang="en-GB" dirty="0"/>
            <a:t>‘Non-Living’ Environments</a:t>
          </a:r>
        </a:p>
        <a:p>
          <a:r>
            <a:rPr lang="en-GB" dirty="0" err="1"/>
            <a:t>Eg</a:t>
          </a:r>
          <a:r>
            <a:rPr lang="en-GB" dirty="0"/>
            <a:t> rocks, wind, rain, sun, water</a:t>
          </a:r>
        </a:p>
      </dgm:t>
    </dgm:pt>
    <dgm:pt modelId="{EC5795D8-786C-A047-A165-43863F5D8785}" type="parTrans" cxnId="{085ED651-6CA1-E84A-B5EE-A39A47E06246}">
      <dgm:prSet/>
      <dgm:spPr>
        <a:noFill/>
      </dgm:spPr>
      <dgm:t>
        <a:bodyPr/>
        <a:lstStyle/>
        <a:p>
          <a:endParaRPr lang="en-GB"/>
        </a:p>
      </dgm:t>
    </dgm:pt>
    <dgm:pt modelId="{2D5EBC90-538A-9D45-A8BA-FE07C35EC0EC}" type="sibTrans" cxnId="{085ED651-6CA1-E84A-B5EE-A39A47E06246}">
      <dgm:prSet/>
      <dgm:spPr/>
      <dgm:t>
        <a:bodyPr/>
        <a:lstStyle/>
        <a:p>
          <a:endParaRPr lang="en-GB"/>
        </a:p>
      </dgm:t>
    </dgm:pt>
    <dgm:pt modelId="{CE4169B4-D3E0-5A42-AA1E-DC93E90813A4}">
      <dgm:prSet phldrT="[Text]"/>
      <dgm:spPr/>
      <dgm:t>
        <a:bodyPr/>
        <a:lstStyle/>
        <a:p>
          <a:r>
            <a:rPr lang="en-GB" dirty="0"/>
            <a:t>Transcendence</a:t>
          </a:r>
        </a:p>
      </dgm:t>
    </dgm:pt>
    <dgm:pt modelId="{04C40272-34EE-974C-BCF9-55619ABBD8E0}" type="parTrans" cxnId="{774E2F82-9839-FA47-9A87-1237B4CFF31E}">
      <dgm:prSet/>
      <dgm:spPr>
        <a:noFill/>
      </dgm:spPr>
      <dgm:t>
        <a:bodyPr/>
        <a:lstStyle/>
        <a:p>
          <a:endParaRPr lang="en-GB"/>
        </a:p>
      </dgm:t>
    </dgm:pt>
    <dgm:pt modelId="{7FBC4D13-1C07-DB4F-AC6F-5F616C0FE918}" type="sibTrans" cxnId="{774E2F82-9839-FA47-9A87-1237B4CFF31E}">
      <dgm:prSet/>
      <dgm:spPr/>
      <dgm:t>
        <a:bodyPr/>
        <a:lstStyle/>
        <a:p>
          <a:endParaRPr lang="en-GB"/>
        </a:p>
      </dgm:t>
    </dgm:pt>
    <dgm:pt modelId="{9D90437A-414A-8E44-98F3-E57A6136936A}">
      <dgm:prSet phldrT="[Text]"/>
      <dgm:spPr/>
      <dgm:t>
        <a:bodyPr/>
        <a:lstStyle/>
        <a:p>
          <a:r>
            <a:rPr lang="en-GB" dirty="0"/>
            <a:t>Senses</a:t>
          </a:r>
        </a:p>
      </dgm:t>
    </dgm:pt>
    <dgm:pt modelId="{98DABD05-7E0A-D14D-9607-40AF632EE19B}" type="parTrans" cxnId="{9B70FB1A-743B-1144-8CC6-A3546F3BF8FE}">
      <dgm:prSet/>
      <dgm:spPr>
        <a:noFill/>
      </dgm:spPr>
      <dgm:t>
        <a:bodyPr/>
        <a:lstStyle/>
        <a:p>
          <a:endParaRPr lang="en-GB"/>
        </a:p>
      </dgm:t>
    </dgm:pt>
    <dgm:pt modelId="{DAFE9B7C-4B21-A24A-B69A-339257D31ACA}" type="sibTrans" cxnId="{9B70FB1A-743B-1144-8CC6-A3546F3BF8FE}">
      <dgm:prSet/>
      <dgm:spPr/>
      <dgm:t>
        <a:bodyPr/>
        <a:lstStyle/>
        <a:p>
          <a:endParaRPr lang="en-GB"/>
        </a:p>
      </dgm:t>
    </dgm:pt>
    <dgm:pt modelId="{7EA97E6C-82E5-4347-98E1-746FB3196F50}">
      <dgm:prSet phldrT="[Text]" custLinFactNeighborX="-93737" custLinFactNeighborY="30985"/>
      <dgm:spPr/>
    </dgm:pt>
    <dgm:pt modelId="{CC01822D-D972-6640-961B-561F13FC2609}" type="parTrans" cxnId="{9852DF31-9137-464F-BF4A-173F5D32835B}">
      <dgm:prSet/>
      <dgm:spPr/>
      <dgm:t>
        <a:bodyPr/>
        <a:lstStyle/>
        <a:p>
          <a:endParaRPr lang="en-GB"/>
        </a:p>
      </dgm:t>
    </dgm:pt>
    <dgm:pt modelId="{8200C812-E9D8-6E40-A3C2-34612E8C90A2}" type="sibTrans" cxnId="{9852DF31-9137-464F-BF4A-173F5D32835B}">
      <dgm:prSet/>
      <dgm:spPr/>
      <dgm:t>
        <a:bodyPr/>
        <a:lstStyle/>
        <a:p>
          <a:endParaRPr lang="en-GB"/>
        </a:p>
      </dgm:t>
    </dgm:pt>
    <dgm:pt modelId="{32B5B6DC-DCE3-C845-8644-4BD62CC8251E}">
      <dgm:prSet phldrT="[Text]" custLinFactNeighborX="-93737" custLinFactNeighborY="30985"/>
      <dgm:spPr/>
    </dgm:pt>
    <dgm:pt modelId="{50B8479D-AD41-004A-B8B8-A10A8B2FBF1B}" type="parTrans" cxnId="{1EA440A6-BFF6-5D40-973E-19964D38DF61}">
      <dgm:prSet/>
      <dgm:spPr/>
      <dgm:t>
        <a:bodyPr/>
        <a:lstStyle/>
        <a:p>
          <a:endParaRPr lang="en-GB"/>
        </a:p>
      </dgm:t>
    </dgm:pt>
    <dgm:pt modelId="{DCE85A81-E789-C44F-B699-CDE4EF518066}" type="sibTrans" cxnId="{1EA440A6-BFF6-5D40-973E-19964D38DF61}">
      <dgm:prSet/>
      <dgm:spPr/>
      <dgm:t>
        <a:bodyPr/>
        <a:lstStyle/>
        <a:p>
          <a:endParaRPr lang="en-GB"/>
        </a:p>
      </dgm:t>
    </dgm:pt>
    <dgm:pt modelId="{E619C559-BAC2-104C-B4A9-87564B245FA5}">
      <dgm:prSet phldrT="[Text]" custLinFactNeighborX="-93737" custLinFactNeighborY="30985"/>
      <dgm:spPr/>
    </dgm:pt>
    <dgm:pt modelId="{167A9EEE-2D23-BD4A-9069-B7AE80529A05}" type="parTrans" cxnId="{3548F68D-5FBD-7A47-8F7B-56921195CF6A}">
      <dgm:prSet/>
      <dgm:spPr/>
      <dgm:t>
        <a:bodyPr/>
        <a:lstStyle/>
        <a:p>
          <a:endParaRPr lang="en-GB"/>
        </a:p>
      </dgm:t>
    </dgm:pt>
    <dgm:pt modelId="{F004BA08-586C-C04B-9AB7-D61E2593D363}" type="sibTrans" cxnId="{3548F68D-5FBD-7A47-8F7B-56921195CF6A}">
      <dgm:prSet/>
      <dgm:spPr/>
      <dgm:t>
        <a:bodyPr/>
        <a:lstStyle/>
        <a:p>
          <a:endParaRPr lang="en-GB"/>
        </a:p>
      </dgm:t>
    </dgm:pt>
    <dgm:pt modelId="{7C942D71-78C1-E64A-8FDE-385C90F975D0}">
      <dgm:prSet phldrT="[Text]"/>
      <dgm:spPr/>
      <dgm:t>
        <a:bodyPr/>
        <a:lstStyle/>
        <a:p>
          <a:r>
            <a:rPr lang="en-GB" dirty="0"/>
            <a:t>Dimensions</a:t>
          </a:r>
        </a:p>
        <a:p>
          <a:r>
            <a:rPr lang="en-GB" dirty="0"/>
            <a:t>Times </a:t>
          </a:r>
        </a:p>
        <a:p>
          <a:r>
            <a:rPr lang="en-GB" dirty="0"/>
            <a:t>Spaces</a:t>
          </a:r>
        </a:p>
        <a:p>
          <a:r>
            <a:rPr lang="en-GB" dirty="0"/>
            <a:t>Movements</a:t>
          </a:r>
        </a:p>
      </dgm:t>
    </dgm:pt>
    <dgm:pt modelId="{24DA1827-3327-5940-A5E0-CB4821835AF4}" type="parTrans" cxnId="{F134B191-8A99-6142-85AA-ACF98085F256}">
      <dgm:prSet/>
      <dgm:spPr>
        <a:noFill/>
      </dgm:spPr>
      <dgm:t>
        <a:bodyPr/>
        <a:lstStyle/>
        <a:p>
          <a:endParaRPr lang="en-GB"/>
        </a:p>
      </dgm:t>
    </dgm:pt>
    <dgm:pt modelId="{6683BF0F-8CC0-9941-A8EC-4EAC658BA517}" type="sibTrans" cxnId="{F134B191-8A99-6142-85AA-ACF98085F256}">
      <dgm:prSet/>
      <dgm:spPr/>
      <dgm:t>
        <a:bodyPr/>
        <a:lstStyle/>
        <a:p>
          <a:endParaRPr lang="en-GB"/>
        </a:p>
      </dgm:t>
    </dgm:pt>
    <dgm:pt modelId="{40362EF6-90D1-B148-B371-04BD7FC7F7C2}" type="pres">
      <dgm:prSet presAssocID="{5A98C8FA-BC5F-2A40-A3FA-1D02A979EE0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60530A-DC86-E549-B9CE-E0D45E53CF5E}" type="pres">
      <dgm:prSet presAssocID="{5B92F3B9-EEFC-444E-AD01-9F6154FC2287}" presName="centerShape" presStyleLbl="node0" presStyleIdx="0" presStyleCnt="1" custLinFactNeighborX="-42703" custLinFactNeighborY="46275"/>
      <dgm:spPr/>
    </dgm:pt>
    <dgm:pt modelId="{529AA99B-532D-514A-9C53-A5608370D3E6}" type="pres">
      <dgm:prSet presAssocID="{D09377AF-36F9-0A43-9CF9-4F6440AAC9EE}" presName="parTrans" presStyleLbl="sibTrans2D1" presStyleIdx="0" presStyleCnt="6" custLinFactY="200000" custLinFactNeighborX="63941" custLinFactNeighborY="265551"/>
      <dgm:spPr/>
    </dgm:pt>
    <dgm:pt modelId="{B0E5EB99-F3A3-9B41-AB56-C7A45285D327}" type="pres">
      <dgm:prSet presAssocID="{D09377AF-36F9-0A43-9CF9-4F6440AAC9EE}" presName="connectorText" presStyleLbl="sibTrans2D1" presStyleIdx="0" presStyleCnt="6"/>
      <dgm:spPr/>
    </dgm:pt>
    <dgm:pt modelId="{0D523A55-7B58-844D-A96D-C3FF9A846B67}" type="pres">
      <dgm:prSet presAssocID="{94F02D42-0056-3243-8200-9184CCBE0401}" presName="node" presStyleLbl="node1" presStyleIdx="0" presStyleCnt="6" custRadScaleRad="131550" custRadScaleInc="122127">
        <dgm:presLayoutVars>
          <dgm:bulletEnabled val="1"/>
        </dgm:presLayoutVars>
      </dgm:prSet>
      <dgm:spPr/>
    </dgm:pt>
    <dgm:pt modelId="{3DE76BA3-BC3F-7F46-8878-C9A429F05DBB}" type="pres">
      <dgm:prSet presAssocID="{98DABD05-7E0A-D14D-9607-40AF632EE19B}" presName="parTrans" presStyleLbl="sibTrans2D1" presStyleIdx="1" presStyleCnt="6" custLinFactNeighborX="64178" custLinFactNeighborY="-15266"/>
      <dgm:spPr>
        <a:prstGeom prst="leftRightArrow">
          <a:avLst/>
        </a:prstGeom>
      </dgm:spPr>
    </dgm:pt>
    <dgm:pt modelId="{004D7262-6ED0-BF4D-BFBF-F53372F7F443}" type="pres">
      <dgm:prSet presAssocID="{98DABD05-7E0A-D14D-9607-40AF632EE19B}" presName="connectorText" presStyleLbl="sibTrans2D1" presStyleIdx="1" presStyleCnt="6"/>
      <dgm:spPr/>
    </dgm:pt>
    <dgm:pt modelId="{EE4EFE3C-2B6E-3448-8349-DA6C8033C0CA}" type="pres">
      <dgm:prSet presAssocID="{9D90437A-414A-8E44-98F3-E57A6136936A}" presName="node" presStyleLbl="node1" presStyleIdx="1" presStyleCnt="6" custRadScaleRad="118329" custRadScaleInc="41036">
        <dgm:presLayoutVars>
          <dgm:bulletEnabled val="1"/>
        </dgm:presLayoutVars>
      </dgm:prSet>
      <dgm:spPr/>
    </dgm:pt>
    <dgm:pt modelId="{9668DFEC-A73E-144F-ADFE-4B6D38E9F27E}" type="pres">
      <dgm:prSet presAssocID="{55DFB9A5-34D3-F040-8EF5-A288D7F8004D}" presName="parTrans" presStyleLbl="sibTrans2D1" presStyleIdx="2" presStyleCnt="6" custLinFactNeighborX="54835" custLinFactNeighborY="0"/>
      <dgm:spPr/>
    </dgm:pt>
    <dgm:pt modelId="{2A087FF3-232C-2049-B298-47397312F9DD}" type="pres">
      <dgm:prSet presAssocID="{55DFB9A5-34D3-F040-8EF5-A288D7F8004D}" presName="connectorText" presStyleLbl="sibTrans2D1" presStyleIdx="2" presStyleCnt="6"/>
      <dgm:spPr/>
    </dgm:pt>
    <dgm:pt modelId="{198389F9-12B7-234D-92B7-1FC8971E8E2C}" type="pres">
      <dgm:prSet presAssocID="{5215D66A-8254-314C-B95D-02623A7FF8A9}" presName="node" presStyleLbl="node1" presStyleIdx="2" presStyleCnt="6" custRadScaleRad="124721" custRadScaleInc="59688">
        <dgm:presLayoutVars>
          <dgm:bulletEnabled val="1"/>
        </dgm:presLayoutVars>
      </dgm:prSet>
      <dgm:spPr/>
    </dgm:pt>
    <dgm:pt modelId="{77B4E3A8-12C5-EC47-9B10-24B7C307BB31}" type="pres">
      <dgm:prSet presAssocID="{EC5795D8-786C-A047-A165-43863F5D8785}" presName="parTrans" presStyleLbl="sibTrans2D1" presStyleIdx="3" presStyleCnt="6"/>
      <dgm:spPr/>
    </dgm:pt>
    <dgm:pt modelId="{024208FB-083D-FF4D-9B17-B2664D6402E8}" type="pres">
      <dgm:prSet presAssocID="{EC5795D8-786C-A047-A165-43863F5D8785}" presName="connectorText" presStyleLbl="sibTrans2D1" presStyleIdx="3" presStyleCnt="6"/>
      <dgm:spPr/>
    </dgm:pt>
    <dgm:pt modelId="{C37B68A0-1688-B046-8E3D-BCA44890FAFE}" type="pres">
      <dgm:prSet presAssocID="{3D8970BB-FF9D-6E48-9A65-A3674CC7DE22}" presName="node" presStyleLbl="node1" presStyleIdx="3" presStyleCnt="6" custRadScaleRad="99259" custRadScaleInc="3834">
        <dgm:presLayoutVars>
          <dgm:bulletEnabled val="1"/>
        </dgm:presLayoutVars>
      </dgm:prSet>
      <dgm:spPr/>
    </dgm:pt>
    <dgm:pt modelId="{F88E8664-1F8C-784A-B751-67A21EB0642C}" type="pres">
      <dgm:prSet presAssocID="{04C40272-34EE-974C-BCF9-55619ABBD8E0}" presName="parTrans" presStyleLbl="sibTrans2D1" presStyleIdx="4" presStyleCnt="6"/>
      <dgm:spPr>
        <a:prstGeom prst="leftRightArrow">
          <a:avLst/>
        </a:prstGeom>
      </dgm:spPr>
    </dgm:pt>
    <dgm:pt modelId="{A10CA8AB-BDB6-C941-AA3B-998699A50598}" type="pres">
      <dgm:prSet presAssocID="{04C40272-34EE-974C-BCF9-55619ABBD8E0}" presName="connectorText" presStyleLbl="sibTrans2D1" presStyleIdx="4" presStyleCnt="6"/>
      <dgm:spPr/>
    </dgm:pt>
    <dgm:pt modelId="{BE98C9B7-7D41-F045-9B21-3B377EBDA2C2}" type="pres">
      <dgm:prSet presAssocID="{CE4169B4-D3E0-5A42-AA1E-DC93E90813A4}" presName="node" presStyleLbl="node1" presStyleIdx="4" presStyleCnt="6" custRadScaleRad="188390" custRadScaleInc="111021">
        <dgm:presLayoutVars>
          <dgm:bulletEnabled val="1"/>
        </dgm:presLayoutVars>
      </dgm:prSet>
      <dgm:spPr/>
    </dgm:pt>
    <dgm:pt modelId="{D1D41B48-836B-F445-B97E-CD7F3CA7225B}" type="pres">
      <dgm:prSet presAssocID="{24DA1827-3327-5940-A5E0-CB4821835AF4}" presName="parTrans" presStyleLbl="sibTrans2D1" presStyleIdx="5" presStyleCnt="6"/>
      <dgm:spPr>
        <a:prstGeom prst="leftRightArrow">
          <a:avLst/>
        </a:prstGeom>
      </dgm:spPr>
    </dgm:pt>
    <dgm:pt modelId="{148296F0-3211-A64D-8C57-690D2D213102}" type="pres">
      <dgm:prSet presAssocID="{24DA1827-3327-5940-A5E0-CB4821835AF4}" presName="connectorText" presStyleLbl="sibTrans2D1" presStyleIdx="5" presStyleCnt="6"/>
      <dgm:spPr/>
    </dgm:pt>
    <dgm:pt modelId="{5B206F51-809E-3A47-AB40-631F26C4D363}" type="pres">
      <dgm:prSet presAssocID="{7C942D71-78C1-E64A-8FDE-385C90F975D0}" presName="node" presStyleLbl="node1" presStyleIdx="5" presStyleCnt="6" custRadScaleRad="188492" custRadScaleInc="8363">
        <dgm:presLayoutVars>
          <dgm:bulletEnabled val="1"/>
        </dgm:presLayoutVars>
      </dgm:prSet>
      <dgm:spPr/>
    </dgm:pt>
  </dgm:ptLst>
  <dgm:cxnLst>
    <dgm:cxn modelId="{E639F712-F152-FC4A-9D88-5E52AA53E90B}" type="presOf" srcId="{04C40272-34EE-974C-BCF9-55619ABBD8E0}" destId="{F88E8664-1F8C-784A-B751-67A21EB0642C}" srcOrd="0" destOrd="0" presId="urn:microsoft.com/office/officeart/2005/8/layout/radial5"/>
    <dgm:cxn modelId="{9B70FB1A-743B-1144-8CC6-A3546F3BF8FE}" srcId="{5B92F3B9-EEFC-444E-AD01-9F6154FC2287}" destId="{9D90437A-414A-8E44-98F3-E57A6136936A}" srcOrd="1" destOrd="0" parTransId="{98DABD05-7E0A-D14D-9607-40AF632EE19B}" sibTransId="{DAFE9B7C-4B21-A24A-B69A-339257D31ACA}"/>
    <dgm:cxn modelId="{E9C66B1E-800D-C341-AB7B-320C46AB4DCC}" type="presOf" srcId="{94F02D42-0056-3243-8200-9184CCBE0401}" destId="{0D523A55-7B58-844D-A96D-C3FF9A846B67}" srcOrd="0" destOrd="0" presId="urn:microsoft.com/office/officeart/2005/8/layout/radial5"/>
    <dgm:cxn modelId="{26C37A25-C97E-E941-AECC-A774966A5C18}" type="presOf" srcId="{5215D66A-8254-314C-B95D-02623A7FF8A9}" destId="{198389F9-12B7-234D-92B7-1FC8971E8E2C}" srcOrd="0" destOrd="0" presId="urn:microsoft.com/office/officeart/2005/8/layout/radial5"/>
    <dgm:cxn modelId="{D92A6228-155F-F44D-BA8F-F58D3A52061E}" type="presOf" srcId="{55DFB9A5-34D3-F040-8EF5-A288D7F8004D}" destId="{9668DFEC-A73E-144F-ADFE-4B6D38E9F27E}" srcOrd="0" destOrd="0" presId="urn:microsoft.com/office/officeart/2005/8/layout/radial5"/>
    <dgm:cxn modelId="{488A662F-44D3-CC4C-A1BB-996B019AB212}" type="presOf" srcId="{7C942D71-78C1-E64A-8FDE-385C90F975D0}" destId="{5B206F51-809E-3A47-AB40-631F26C4D363}" srcOrd="0" destOrd="0" presId="urn:microsoft.com/office/officeart/2005/8/layout/radial5"/>
    <dgm:cxn modelId="{9852DF31-9137-464F-BF4A-173F5D32835B}" srcId="{5A98C8FA-BC5F-2A40-A3FA-1D02A979EE0D}" destId="{7EA97E6C-82E5-4347-98E1-746FB3196F50}" srcOrd="3" destOrd="0" parTransId="{CC01822D-D972-6640-961B-561F13FC2609}" sibTransId="{8200C812-E9D8-6E40-A3C2-34612E8C90A2}"/>
    <dgm:cxn modelId="{51BFD640-C626-2B45-8EC6-FEEB8209244E}" type="presOf" srcId="{24DA1827-3327-5940-A5E0-CB4821835AF4}" destId="{148296F0-3211-A64D-8C57-690D2D213102}" srcOrd="1" destOrd="0" presId="urn:microsoft.com/office/officeart/2005/8/layout/radial5"/>
    <dgm:cxn modelId="{80822645-6D0E-8F46-8A3B-277636E03480}" type="presOf" srcId="{5A98C8FA-BC5F-2A40-A3FA-1D02A979EE0D}" destId="{40362EF6-90D1-B148-B371-04BD7FC7F7C2}" srcOrd="0" destOrd="0" presId="urn:microsoft.com/office/officeart/2005/8/layout/radial5"/>
    <dgm:cxn modelId="{956BC147-7D35-1243-824B-08C8B0E37B15}" srcId="{5B92F3B9-EEFC-444E-AD01-9F6154FC2287}" destId="{94F02D42-0056-3243-8200-9184CCBE0401}" srcOrd="0" destOrd="0" parTransId="{D09377AF-36F9-0A43-9CF9-4F6440AAC9EE}" sibTransId="{D96E08C1-F7CD-BB43-B2A7-FB99527B9C21}"/>
    <dgm:cxn modelId="{085ED651-6CA1-E84A-B5EE-A39A47E06246}" srcId="{5B92F3B9-EEFC-444E-AD01-9F6154FC2287}" destId="{3D8970BB-FF9D-6E48-9A65-A3674CC7DE22}" srcOrd="3" destOrd="0" parTransId="{EC5795D8-786C-A047-A165-43863F5D8785}" sibTransId="{2D5EBC90-538A-9D45-A8BA-FE07C35EC0EC}"/>
    <dgm:cxn modelId="{7B4DFE57-CFFD-7A43-8723-C14290EFD8E3}" type="presOf" srcId="{24DA1827-3327-5940-A5E0-CB4821835AF4}" destId="{D1D41B48-836B-F445-B97E-CD7F3CA7225B}" srcOrd="0" destOrd="0" presId="urn:microsoft.com/office/officeart/2005/8/layout/radial5"/>
    <dgm:cxn modelId="{82A97E5A-C303-854C-9CF6-2292751E4481}" type="presOf" srcId="{98DABD05-7E0A-D14D-9607-40AF632EE19B}" destId="{004D7262-6ED0-BF4D-BFBF-F53372F7F443}" srcOrd="1" destOrd="0" presId="urn:microsoft.com/office/officeart/2005/8/layout/radial5"/>
    <dgm:cxn modelId="{3470BD67-1492-6746-A1A8-E55C9C7EAC36}" type="presOf" srcId="{98DABD05-7E0A-D14D-9607-40AF632EE19B}" destId="{3DE76BA3-BC3F-7F46-8878-C9A429F05DBB}" srcOrd="0" destOrd="0" presId="urn:microsoft.com/office/officeart/2005/8/layout/radial5"/>
    <dgm:cxn modelId="{774E2F82-9839-FA47-9A87-1237B4CFF31E}" srcId="{5B92F3B9-EEFC-444E-AD01-9F6154FC2287}" destId="{CE4169B4-D3E0-5A42-AA1E-DC93E90813A4}" srcOrd="4" destOrd="0" parTransId="{04C40272-34EE-974C-BCF9-55619ABBD8E0}" sibTransId="{7FBC4D13-1C07-DB4F-AC6F-5F616C0FE918}"/>
    <dgm:cxn modelId="{3548F68D-5FBD-7A47-8F7B-56921195CF6A}" srcId="{5A98C8FA-BC5F-2A40-A3FA-1D02A979EE0D}" destId="{E619C559-BAC2-104C-B4A9-87564B245FA5}" srcOrd="1" destOrd="0" parTransId="{167A9EEE-2D23-BD4A-9069-B7AE80529A05}" sibTransId="{F004BA08-586C-C04B-9AB7-D61E2593D363}"/>
    <dgm:cxn modelId="{8EC3ED8E-76A8-B048-A999-2FF090AFC79C}" type="presOf" srcId="{04C40272-34EE-974C-BCF9-55619ABBD8E0}" destId="{A10CA8AB-BDB6-C941-AA3B-998699A50598}" srcOrd="1" destOrd="0" presId="urn:microsoft.com/office/officeart/2005/8/layout/radial5"/>
    <dgm:cxn modelId="{F134B191-8A99-6142-85AA-ACF98085F256}" srcId="{5B92F3B9-EEFC-444E-AD01-9F6154FC2287}" destId="{7C942D71-78C1-E64A-8FDE-385C90F975D0}" srcOrd="5" destOrd="0" parTransId="{24DA1827-3327-5940-A5E0-CB4821835AF4}" sibTransId="{6683BF0F-8CC0-9941-A8EC-4EAC658BA517}"/>
    <dgm:cxn modelId="{F44F83A3-8BDC-314A-97F9-3C339DDA9A39}" type="presOf" srcId="{EC5795D8-786C-A047-A165-43863F5D8785}" destId="{77B4E3A8-12C5-EC47-9B10-24B7C307BB31}" srcOrd="0" destOrd="0" presId="urn:microsoft.com/office/officeart/2005/8/layout/radial5"/>
    <dgm:cxn modelId="{1EA440A6-BFF6-5D40-973E-19964D38DF61}" srcId="{5A98C8FA-BC5F-2A40-A3FA-1D02A979EE0D}" destId="{32B5B6DC-DCE3-C845-8644-4BD62CC8251E}" srcOrd="2" destOrd="0" parTransId="{50B8479D-AD41-004A-B8B8-A10A8B2FBF1B}" sibTransId="{DCE85A81-E789-C44F-B699-CDE4EF518066}"/>
    <dgm:cxn modelId="{1E9E6DAB-E987-3E4A-BF23-706C69CB02CB}" type="presOf" srcId="{3D8970BB-FF9D-6E48-9A65-A3674CC7DE22}" destId="{C37B68A0-1688-B046-8E3D-BCA44890FAFE}" srcOrd="0" destOrd="0" presId="urn:microsoft.com/office/officeart/2005/8/layout/radial5"/>
    <dgm:cxn modelId="{D0081DB4-9E82-1D42-9A3B-1C3B147C3885}" type="presOf" srcId="{D09377AF-36F9-0A43-9CF9-4F6440AAC9EE}" destId="{B0E5EB99-F3A3-9B41-AB56-C7A45285D327}" srcOrd="1" destOrd="0" presId="urn:microsoft.com/office/officeart/2005/8/layout/radial5"/>
    <dgm:cxn modelId="{334BC4BC-10AC-3041-A446-B16AAE0C7C1C}" type="presOf" srcId="{D09377AF-36F9-0A43-9CF9-4F6440AAC9EE}" destId="{529AA99B-532D-514A-9C53-A5608370D3E6}" srcOrd="0" destOrd="0" presId="urn:microsoft.com/office/officeart/2005/8/layout/radial5"/>
    <dgm:cxn modelId="{EC0867C6-A029-2447-9DB2-5690BF8C1B6A}" type="presOf" srcId="{9D90437A-414A-8E44-98F3-E57A6136936A}" destId="{EE4EFE3C-2B6E-3448-8349-DA6C8033C0CA}" srcOrd="0" destOrd="0" presId="urn:microsoft.com/office/officeart/2005/8/layout/radial5"/>
    <dgm:cxn modelId="{21A46CC8-2E45-1848-B06E-FD9F527F87C7}" type="presOf" srcId="{55DFB9A5-34D3-F040-8EF5-A288D7F8004D}" destId="{2A087FF3-232C-2049-B298-47397312F9DD}" srcOrd="1" destOrd="0" presId="urn:microsoft.com/office/officeart/2005/8/layout/radial5"/>
    <dgm:cxn modelId="{EC2535D2-01B0-5148-8DE5-6F1E724A822D}" type="presOf" srcId="{5B92F3B9-EEFC-444E-AD01-9F6154FC2287}" destId="{F660530A-DC86-E549-B9CE-E0D45E53CF5E}" srcOrd="0" destOrd="0" presId="urn:microsoft.com/office/officeart/2005/8/layout/radial5"/>
    <dgm:cxn modelId="{9B36C8D4-0350-264C-AA65-813F286BF097}" type="presOf" srcId="{CE4169B4-D3E0-5A42-AA1E-DC93E90813A4}" destId="{BE98C9B7-7D41-F045-9B21-3B377EBDA2C2}" srcOrd="0" destOrd="0" presId="urn:microsoft.com/office/officeart/2005/8/layout/radial5"/>
    <dgm:cxn modelId="{83E41DDA-4FC4-A442-951A-57DD04A7CB82}" type="presOf" srcId="{EC5795D8-786C-A047-A165-43863F5D8785}" destId="{024208FB-083D-FF4D-9B17-B2664D6402E8}" srcOrd="1" destOrd="0" presId="urn:microsoft.com/office/officeart/2005/8/layout/radial5"/>
    <dgm:cxn modelId="{95739CDC-FA63-7D4B-AADB-EDE882BF3799}" srcId="{5B92F3B9-EEFC-444E-AD01-9F6154FC2287}" destId="{5215D66A-8254-314C-B95D-02623A7FF8A9}" srcOrd="2" destOrd="0" parTransId="{55DFB9A5-34D3-F040-8EF5-A288D7F8004D}" sibTransId="{4405068E-EF38-024E-811D-74807A10947C}"/>
    <dgm:cxn modelId="{F96A34EF-8974-0943-9795-FD8E0F5A0A19}" srcId="{5A98C8FA-BC5F-2A40-A3FA-1D02A979EE0D}" destId="{5B92F3B9-EEFC-444E-AD01-9F6154FC2287}" srcOrd="0" destOrd="0" parTransId="{116691FF-65D8-6B48-8E1B-9FD7B1C635C3}" sibTransId="{C3BC032F-D438-FC45-96EB-076EB5E5898A}"/>
    <dgm:cxn modelId="{00D5D9EA-BFEB-8842-9AA6-7BEA8AAF8877}" type="presParOf" srcId="{40362EF6-90D1-B148-B371-04BD7FC7F7C2}" destId="{F660530A-DC86-E549-B9CE-E0D45E53CF5E}" srcOrd="0" destOrd="0" presId="urn:microsoft.com/office/officeart/2005/8/layout/radial5"/>
    <dgm:cxn modelId="{EB312290-053B-494B-9112-649040E12EE3}" type="presParOf" srcId="{40362EF6-90D1-B148-B371-04BD7FC7F7C2}" destId="{529AA99B-532D-514A-9C53-A5608370D3E6}" srcOrd="1" destOrd="0" presId="urn:microsoft.com/office/officeart/2005/8/layout/radial5"/>
    <dgm:cxn modelId="{D11EE9CC-7F17-F44A-980E-DDA3C29ED370}" type="presParOf" srcId="{529AA99B-532D-514A-9C53-A5608370D3E6}" destId="{B0E5EB99-F3A3-9B41-AB56-C7A45285D327}" srcOrd="0" destOrd="0" presId="urn:microsoft.com/office/officeart/2005/8/layout/radial5"/>
    <dgm:cxn modelId="{ECF29558-AABC-A44E-82A6-01E8E5F0610D}" type="presParOf" srcId="{40362EF6-90D1-B148-B371-04BD7FC7F7C2}" destId="{0D523A55-7B58-844D-A96D-C3FF9A846B67}" srcOrd="2" destOrd="0" presId="urn:microsoft.com/office/officeart/2005/8/layout/radial5"/>
    <dgm:cxn modelId="{69AEDE30-2C75-EA45-ACB7-5E4CF6375338}" type="presParOf" srcId="{40362EF6-90D1-B148-B371-04BD7FC7F7C2}" destId="{3DE76BA3-BC3F-7F46-8878-C9A429F05DBB}" srcOrd="3" destOrd="0" presId="urn:microsoft.com/office/officeart/2005/8/layout/radial5"/>
    <dgm:cxn modelId="{E2619942-D9BC-9141-935C-B2A4757FA993}" type="presParOf" srcId="{3DE76BA3-BC3F-7F46-8878-C9A429F05DBB}" destId="{004D7262-6ED0-BF4D-BFBF-F53372F7F443}" srcOrd="0" destOrd="0" presId="urn:microsoft.com/office/officeart/2005/8/layout/radial5"/>
    <dgm:cxn modelId="{5F937BAF-CA7F-0742-A2CC-87761C8692E0}" type="presParOf" srcId="{40362EF6-90D1-B148-B371-04BD7FC7F7C2}" destId="{EE4EFE3C-2B6E-3448-8349-DA6C8033C0CA}" srcOrd="4" destOrd="0" presId="urn:microsoft.com/office/officeart/2005/8/layout/radial5"/>
    <dgm:cxn modelId="{1EA8B6ED-DF28-BD4D-80DD-35FCB3ABD3AE}" type="presParOf" srcId="{40362EF6-90D1-B148-B371-04BD7FC7F7C2}" destId="{9668DFEC-A73E-144F-ADFE-4B6D38E9F27E}" srcOrd="5" destOrd="0" presId="urn:microsoft.com/office/officeart/2005/8/layout/radial5"/>
    <dgm:cxn modelId="{A61862B6-FD86-A84E-A3DC-2670749CF638}" type="presParOf" srcId="{9668DFEC-A73E-144F-ADFE-4B6D38E9F27E}" destId="{2A087FF3-232C-2049-B298-47397312F9DD}" srcOrd="0" destOrd="0" presId="urn:microsoft.com/office/officeart/2005/8/layout/radial5"/>
    <dgm:cxn modelId="{E16AFCCD-F790-4744-939F-27C2E577BB4F}" type="presParOf" srcId="{40362EF6-90D1-B148-B371-04BD7FC7F7C2}" destId="{198389F9-12B7-234D-92B7-1FC8971E8E2C}" srcOrd="6" destOrd="0" presId="urn:microsoft.com/office/officeart/2005/8/layout/radial5"/>
    <dgm:cxn modelId="{38BC40A0-5996-D442-93D9-BAE84495690D}" type="presParOf" srcId="{40362EF6-90D1-B148-B371-04BD7FC7F7C2}" destId="{77B4E3A8-12C5-EC47-9B10-24B7C307BB31}" srcOrd="7" destOrd="0" presId="urn:microsoft.com/office/officeart/2005/8/layout/radial5"/>
    <dgm:cxn modelId="{3F030D38-8A97-FF4E-AF6F-3B602224A272}" type="presParOf" srcId="{77B4E3A8-12C5-EC47-9B10-24B7C307BB31}" destId="{024208FB-083D-FF4D-9B17-B2664D6402E8}" srcOrd="0" destOrd="0" presId="urn:microsoft.com/office/officeart/2005/8/layout/radial5"/>
    <dgm:cxn modelId="{9E624B49-D791-8F43-B253-B6725FB483C7}" type="presParOf" srcId="{40362EF6-90D1-B148-B371-04BD7FC7F7C2}" destId="{C37B68A0-1688-B046-8E3D-BCA44890FAFE}" srcOrd="8" destOrd="0" presId="urn:microsoft.com/office/officeart/2005/8/layout/radial5"/>
    <dgm:cxn modelId="{05D6552B-7506-1A4D-9C34-F433C5912110}" type="presParOf" srcId="{40362EF6-90D1-B148-B371-04BD7FC7F7C2}" destId="{F88E8664-1F8C-784A-B751-67A21EB0642C}" srcOrd="9" destOrd="0" presId="urn:microsoft.com/office/officeart/2005/8/layout/radial5"/>
    <dgm:cxn modelId="{2EDD2A5A-AFFE-7B47-A6F2-0C5A78F0D0F2}" type="presParOf" srcId="{F88E8664-1F8C-784A-B751-67A21EB0642C}" destId="{A10CA8AB-BDB6-C941-AA3B-998699A50598}" srcOrd="0" destOrd="0" presId="urn:microsoft.com/office/officeart/2005/8/layout/radial5"/>
    <dgm:cxn modelId="{82F4BD39-CBA6-D64A-871B-CF1AE0638792}" type="presParOf" srcId="{40362EF6-90D1-B148-B371-04BD7FC7F7C2}" destId="{BE98C9B7-7D41-F045-9B21-3B377EBDA2C2}" srcOrd="10" destOrd="0" presId="urn:microsoft.com/office/officeart/2005/8/layout/radial5"/>
    <dgm:cxn modelId="{4EF8A6A7-C757-A647-B346-9ECFCE88FE2F}" type="presParOf" srcId="{40362EF6-90D1-B148-B371-04BD7FC7F7C2}" destId="{D1D41B48-836B-F445-B97E-CD7F3CA7225B}" srcOrd="11" destOrd="0" presId="urn:microsoft.com/office/officeart/2005/8/layout/radial5"/>
    <dgm:cxn modelId="{3037E594-975B-264D-B552-908CFD7A8C05}" type="presParOf" srcId="{D1D41B48-836B-F445-B97E-CD7F3CA7225B}" destId="{148296F0-3211-A64D-8C57-690D2D213102}" srcOrd="0" destOrd="0" presId="urn:microsoft.com/office/officeart/2005/8/layout/radial5"/>
    <dgm:cxn modelId="{8C16B7D7-3F1F-554B-BF95-248C8284D484}" type="presParOf" srcId="{40362EF6-90D1-B148-B371-04BD7FC7F7C2}" destId="{5B206F51-809E-3A47-AB40-631F26C4D363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B21F1C8-CF30-914C-9CBF-40BE3FB43090}" type="doc">
      <dgm:prSet loTypeId="urn:microsoft.com/office/officeart/2005/8/layout/default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7F6607E7-620F-3342-8262-F5D05E3D7103}">
      <dgm:prSet phldrT="[Text]"/>
      <dgm:spPr/>
      <dgm:t>
        <a:bodyPr/>
        <a:lstStyle/>
        <a:p>
          <a:r>
            <a:rPr lang="en-GB" dirty="0"/>
            <a:t>practices</a:t>
          </a:r>
        </a:p>
      </dgm:t>
    </dgm:pt>
    <dgm:pt modelId="{38C3A022-9229-544C-894A-B8CDD1B5866D}" type="parTrans" cxnId="{652BB379-4CC0-5B49-BC0B-9FC1FACE9A3A}">
      <dgm:prSet/>
      <dgm:spPr/>
      <dgm:t>
        <a:bodyPr/>
        <a:lstStyle/>
        <a:p>
          <a:endParaRPr lang="en-GB"/>
        </a:p>
      </dgm:t>
    </dgm:pt>
    <dgm:pt modelId="{D1796B34-43D0-2F4B-A888-110EA127F1B7}" type="sibTrans" cxnId="{652BB379-4CC0-5B49-BC0B-9FC1FACE9A3A}">
      <dgm:prSet/>
      <dgm:spPr/>
      <dgm:t>
        <a:bodyPr/>
        <a:lstStyle/>
        <a:p>
          <a:endParaRPr lang="en-GB"/>
        </a:p>
      </dgm:t>
    </dgm:pt>
    <dgm:pt modelId="{26547E22-8B83-5548-94C5-05DE82E40D5C}">
      <dgm:prSet phldrT="[Text]"/>
      <dgm:spPr/>
      <dgm:t>
        <a:bodyPr/>
        <a:lstStyle/>
        <a:p>
          <a:r>
            <a:rPr lang="en-GB" dirty="0"/>
            <a:t>performances</a:t>
          </a:r>
        </a:p>
      </dgm:t>
    </dgm:pt>
    <dgm:pt modelId="{69C1A6B5-22A9-BE45-9898-04C395130E76}" type="parTrans" cxnId="{BA96C195-7F9B-154E-815E-E63EC8D11FF3}">
      <dgm:prSet/>
      <dgm:spPr/>
      <dgm:t>
        <a:bodyPr/>
        <a:lstStyle/>
        <a:p>
          <a:endParaRPr lang="en-GB"/>
        </a:p>
      </dgm:t>
    </dgm:pt>
    <dgm:pt modelId="{7CB88971-9EE6-2E4D-9683-453296D2F13D}" type="sibTrans" cxnId="{BA96C195-7F9B-154E-815E-E63EC8D11FF3}">
      <dgm:prSet/>
      <dgm:spPr/>
      <dgm:t>
        <a:bodyPr/>
        <a:lstStyle/>
        <a:p>
          <a:endParaRPr lang="en-GB"/>
        </a:p>
      </dgm:t>
    </dgm:pt>
    <dgm:pt modelId="{5014867E-0C2C-6B49-A766-3D0E18AEC721}">
      <dgm:prSet phldrT="[Text]"/>
      <dgm:spPr/>
      <dgm:t>
        <a:bodyPr/>
        <a:lstStyle/>
        <a:p>
          <a:r>
            <a:rPr lang="en-GB" dirty="0"/>
            <a:t>words</a:t>
          </a:r>
        </a:p>
      </dgm:t>
    </dgm:pt>
    <dgm:pt modelId="{2AAD8001-35D4-E442-8C7B-34A19994B192}" type="parTrans" cxnId="{7296673B-9AEC-4841-A577-FA17550219D9}">
      <dgm:prSet/>
      <dgm:spPr/>
      <dgm:t>
        <a:bodyPr/>
        <a:lstStyle/>
        <a:p>
          <a:endParaRPr lang="en-GB"/>
        </a:p>
      </dgm:t>
    </dgm:pt>
    <dgm:pt modelId="{289D38C4-8F5D-2A47-A54B-386407383FF0}" type="sibTrans" cxnId="{7296673B-9AEC-4841-A577-FA17550219D9}">
      <dgm:prSet/>
      <dgm:spPr/>
      <dgm:t>
        <a:bodyPr/>
        <a:lstStyle/>
        <a:p>
          <a:endParaRPr lang="en-GB"/>
        </a:p>
      </dgm:t>
    </dgm:pt>
    <dgm:pt modelId="{7023D1E5-745A-0541-9F77-8A791D7AED10}">
      <dgm:prSet phldrT="[Text]"/>
      <dgm:spPr/>
      <dgm:t>
        <a:bodyPr/>
        <a:lstStyle/>
        <a:p>
          <a:r>
            <a:rPr lang="en-GB" dirty="0"/>
            <a:t>Symbols</a:t>
          </a:r>
        </a:p>
        <a:p>
          <a:r>
            <a:rPr lang="en-GB" dirty="0"/>
            <a:t>∞</a:t>
          </a:r>
        </a:p>
      </dgm:t>
    </dgm:pt>
    <dgm:pt modelId="{6E9DCC28-FDFB-F147-A8C8-C9FCD7822610}" type="parTrans" cxnId="{C8E5EE40-2865-9949-8EC5-2E85F0E1C7A6}">
      <dgm:prSet/>
      <dgm:spPr/>
      <dgm:t>
        <a:bodyPr/>
        <a:lstStyle/>
        <a:p>
          <a:endParaRPr lang="en-GB"/>
        </a:p>
      </dgm:t>
    </dgm:pt>
    <dgm:pt modelId="{49D0AA6A-4E4A-9148-BED8-15415CE80833}" type="sibTrans" cxnId="{C8E5EE40-2865-9949-8EC5-2E85F0E1C7A6}">
      <dgm:prSet/>
      <dgm:spPr/>
      <dgm:t>
        <a:bodyPr/>
        <a:lstStyle/>
        <a:p>
          <a:endParaRPr lang="en-GB"/>
        </a:p>
      </dgm:t>
    </dgm:pt>
    <dgm:pt modelId="{CFC2B4E4-298A-E946-B6FE-EF76E341A621}">
      <dgm:prSet phldrT="[Text]"/>
      <dgm:spPr/>
      <dgm:t>
        <a:bodyPr/>
        <a:lstStyle/>
        <a:p>
          <a:r>
            <a:rPr lang="en-GB" dirty="0"/>
            <a:t>landscapes</a:t>
          </a:r>
        </a:p>
      </dgm:t>
    </dgm:pt>
    <dgm:pt modelId="{1BD10A54-6ED6-8145-B576-847FB656803C}" type="parTrans" cxnId="{1088B54C-226A-F84E-945F-2218241DC5EA}">
      <dgm:prSet/>
      <dgm:spPr/>
      <dgm:t>
        <a:bodyPr/>
        <a:lstStyle/>
        <a:p>
          <a:endParaRPr lang="en-GB"/>
        </a:p>
      </dgm:t>
    </dgm:pt>
    <dgm:pt modelId="{EAED8B45-D89D-CF43-B849-CB17D06B1052}" type="sibTrans" cxnId="{1088B54C-226A-F84E-945F-2218241DC5EA}">
      <dgm:prSet/>
      <dgm:spPr/>
      <dgm:t>
        <a:bodyPr/>
        <a:lstStyle/>
        <a:p>
          <a:endParaRPr lang="en-GB"/>
        </a:p>
      </dgm:t>
    </dgm:pt>
    <dgm:pt modelId="{3FA0B8DB-E8C6-D54B-9424-AD3C6043B973}" type="pres">
      <dgm:prSet presAssocID="{2B21F1C8-CF30-914C-9CBF-40BE3FB43090}" presName="diagram" presStyleCnt="0">
        <dgm:presLayoutVars>
          <dgm:dir/>
          <dgm:resizeHandles val="exact"/>
        </dgm:presLayoutVars>
      </dgm:prSet>
      <dgm:spPr/>
    </dgm:pt>
    <dgm:pt modelId="{FE3FF448-2E2C-4545-8219-B64F81CC6C2B}" type="pres">
      <dgm:prSet presAssocID="{7F6607E7-620F-3342-8262-F5D05E3D7103}" presName="node" presStyleLbl="node1" presStyleIdx="0" presStyleCnt="5">
        <dgm:presLayoutVars>
          <dgm:bulletEnabled val="1"/>
        </dgm:presLayoutVars>
      </dgm:prSet>
      <dgm:spPr/>
    </dgm:pt>
    <dgm:pt modelId="{C7330DA1-8416-5945-9C34-271F94C79258}" type="pres">
      <dgm:prSet presAssocID="{D1796B34-43D0-2F4B-A888-110EA127F1B7}" presName="sibTrans" presStyleCnt="0"/>
      <dgm:spPr/>
    </dgm:pt>
    <dgm:pt modelId="{2041809A-A023-8941-AC93-2A59AB805F68}" type="pres">
      <dgm:prSet presAssocID="{26547E22-8B83-5548-94C5-05DE82E40D5C}" presName="node" presStyleLbl="node1" presStyleIdx="1" presStyleCnt="5">
        <dgm:presLayoutVars>
          <dgm:bulletEnabled val="1"/>
        </dgm:presLayoutVars>
      </dgm:prSet>
      <dgm:spPr/>
    </dgm:pt>
    <dgm:pt modelId="{A96F962E-8C84-9F4D-B7A0-6745F64AF0C8}" type="pres">
      <dgm:prSet presAssocID="{7CB88971-9EE6-2E4D-9683-453296D2F13D}" presName="sibTrans" presStyleCnt="0"/>
      <dgm:spPr/>
    </dgm:pt>
    <dgm:pt modelId="{96CE8CC0-63A7-EE4F-A0F7-EC94BC3D1503}" type="pres">
      <dgm:prSet presAssocID="{5014867E-0C2C-6B49-A766-3D0E18AEC721}" presName="node" presStyleLbl="node1" presStyleIdx="2" presStyleCnt="5">
        <dgm:presLayoutVars>
          <dgm:bulletEnabled val="1"/>
        </dgm:presLayoutVars>
      </dgm:prSet>
      <dgm:spPr/>
    </dgm:pt>
    <dgm:pt modelId="{7F9E2973-D32B-1248-9708-8152B1F10E66}" type="pres">
      <dgm:prSet presAssocID="{289D38C4-8F5D-2A47-A54B-386407383FF0}" presName="sibTrans" presStyleCnt="0"/>
      <dgm:spPr/>
    </dgm:pt>
    <dgm:pt modelId="{5BB49705-12B5-D449-A09A-B70A666E13B8}" type="pres">
      <dgm:prSet presAssocID="{7023D1E5-745A-0541-9F77-8A791D7AED10}" presName="node" presStyleLbl="node1" presStyleIdx="3" presStyleCnt="5">
        <dgm:presLayoutVars>
          <dgm:bulletEnabled val="1"/>
        </dgm:presLayoutVars>
      </dgm:prSet>
      <dgm:spPr/>
    </dgm:pt>
    <dgm:pt modelId="{B0476845-DFE5-0B4B-8D19-4444063A7275}" type="pres">
      <dgm:prSet presAssocID="{49D0AA6A-4E4A-9148-BED8-15415CE80833}" presName="sibTrans" presStyleCnt="0"/>
      <dgm:spPr/>
    </dgm:pt>
    <dgm:pt modelId="{70EE1B8B-17EF-DB40-ABB2-F168D4BE5D1C}" type="pres">
      <dgm:prSet presAssocID="{CFC2B4E4-298A-E946-B6FE-EF76E341A621}" presName="node" presStyleLbl="node1" presStyleIdx="4" presStyleCnt="5">
        <dgm:presLayoutVars>
          <dgm:bulletEnabled val="1"/>
        </dgm:presLayoutVars>
      </dgm:prSet>
      <dgm:spPr/>
    </dgm:pt>
  </dgm:ptLst>
  <dgm:cxnLst>
    <dgm:cxn modelId="{71B99825-CA54-EA41-BF18-3677B8944F84}" type="presOf" srcId="{CFC2B4E4-298A-E946-B6FE-EF76E341A621}" destId="{70EE1B8B-17EF-DB40-ABB2-F168D4BE5D1C}" srcOrd="0" destOrd="0" presId="urn:microsoft.com/office/officeart/2005/8/layout/default"/>
    <dgm:cxn modelId="{AD15DE2C-E429-5A47-B50A-9E2737F7F2BD}" type="presOf" srcId="{26547E22-8B83-5548-94C5-05DE82E40D5C}" destId="{2041809A-A023-8941-AC93-2A59AB805F68}" srcOrd="0" destOrd="0" presId="urn:microsoft.com/office/officeart/2005/8/layout/default"/>
    <dgm:cxn modelId="{7296673B-9AEC-4841-A577-FA17550219D9}" srcId="{2B21F1C8-CF30-914C-9CBF-40BE3FB43090}" destId="{5014867E-0C2C-6B49-A766-3D0E18AEC721}" srcOrd="2" destOrd="0" parTransId="{2AAD8001-35D4-E442-8C7B-34A19994B192}" sibTransId="{289D38C4-8F5D-2A47-A54B-386407383FF0}"/>
    <dgm:cxn modelId="{C8E5EE40-2865-9949-8EC5-2E85F0E1C7A6}" srcId="{2B21F1C8-CF30-914C-9CBF-40BE3FB43090}" destId="{7023D1E5-745A-0541-9F77-8A791D7AED10}" srcOrd="3" destOrd="0" parTransId="{6E9DCC28-FDFB-F147-A8C8-C9FCD7822610}" sibTransId="{49D0AA6A-4E4A-9148-BED8-15415CE80833}"/>
    <dgm:cxn modelId="{1088B54C-226A-F84E-945F-2218241DC5EA}" srcId="{2B21F1C8-CF30-914C-9CBF-40BE3FB43090}" destId="{CFC2B4E4-298A-E946-B6FE-EF76E341A621}" srcOrd="4" destOrd="0" parTransId="{1BD10A54-6ED6-8145-B576-847FB656803C}" sibTransId="{EAED8B45-D89D-CF43-B849-CB17D06B1052}"/>
    <dgm:cxn modelId="{652BB379-4CC0-5B49-BC0B-9FC1FACE9A3A}" srcId="{2B21F1C8-CF30-914C-9CBF-40BE3FB43090}" destId="{7F6607E7-620F-3342-8262-F5D05E3D7103}" srcOrd="0" destOrd="0" parTransId="{38C3A022-9229-544C-894A-B8CDD1B5866D}" sibTransId="{D1796B34-43D0-2F4B-A888-110EA127F1B7}"/>
    <dgm:cxn modelId="{BA96C195-7F9B-154E-815E-E63EC8D11FF3}" srcId="{2B21F1C8-CF30-914C-9CBF-40BE3FB43090}" destId="{26547E22-8B83-5548-94C5-05DE82E40D5C}" srcOrd="1" destOrd="0" parTransId="{69C1A6B5-22A9-BE45-9898-04C395130E76}" sibTransId="{7CB88971-9EE6-2E4D-9683-453296D2F13D}"/>
    <dgm:cxn modelId="{D1A9B4AB-F3B9-B54E-83C7-703D97313A57}" type="presOf" srcId="{7023D1E5-745A-0541-9F77-8A791D7AED10}" destId="{5BB49705-12B5-D449-A09A-B70A666E13B8}" srcOrd="0" destOrd="0" presId="urn:microsoft.com/office/officeart/2005/8/layout/default"/>
    <dgm:cxn modelId="{73261CEF-28D7-EA44-9AF9-80D66B808CF5}" type="presOf" srcId="{5014867E-0C2C-6B49-A766-3D0E18AEC721}" destId="{96CE8CC0-63A7-EE4F-A0F7-EC94BC3D1503}" srcOrd="0" destOrd="0" presId="urn:microsoft.com/office/officeart/2005/8/layout/default"/>
    <dgm:cxn modelId="{16EAAEEF-5CB6-644D-BEFD-DC6880A45AAA}" type="presOf" srcId="{2B21F1C8-CF30-914C-9CBF-40BE3FB43090}" destId="{3FA0B8DB-E8C6-D54B-9424-AD3C6043B973}" srcOrd="0" destOrd="0" presId="urn:microsoft.com/office/officeart/2005/8/layout/default"/>
    <dgm:cxn modelId="{AAD73EF8-A7C0-6A41-84B1-2FAB142B1B9D}" type="presOf" srcId="{7F6607E7-620F-3342-8262-F5D05E3D7103}" destId="{FE3FF448-2E2C-4545-8219-B64F81CC6C2B}" srcOrd="0" destOrd="0" presId="urn:microsoft.com/office/officeart/2005/8/layout/default"/>
    <dgm:cxn modelId="{D6EA4131-8A9C-604D-8ED4-BA1B23D9A7C0}" type="presParOf" srcId="{3FA0B8DB-E8C6-D54B-9424-AD3C6043B973}" destId="{FE3FF448-2E2C-4545-8219-B64F81CC6C2B}" srcOrd="0" destOrd="0" presId="urn:microsoft.com/office/officeart/2005/8/layout/default"/>
    <dgm:cxn modelId="{18DDB10D-5CEF-F645-88FA-B13AD0C57FC4}" type="presParOf" srcId="{3FA0B8DB-E8C6-D54B-9424-AD3C6043B973}" destId="{C7330DA1-8416-5945-9C34-271F94C79258}" srcOrd="1" destOrd="0" presId="urn:microsoft.com/office/officeart/2005/8/layout/default"/>
    <dgm:cxn modelId="{CC0438A3-1472-AB41-8437-EF26D5D91E6B}" type="presParOf" srcId="{3FA0B8DB-E8C6-D54B-9424-AD3C6043B973}" destId="{2041809A-A023-8941-AC93-2A59AB805F68}" srcOrd="2" destOrd="0" presId="urn:microsoft.com/office/officeart/2005/8/layout/default"/>
    <dgm:cxn modelId="{960F1304-1B7A-6249-8318-B5E93C2362D3}" type="presParOf" srcId="{3FA0B8DB-E8C6-D54B-9424-AD3C6043B973}" destId="{A96F962E-8C84-9F4D-B7A0-6745F64AF0C8}" srcOrd="3" destOrd="0" presId="urn:microsoft.com/office/officeart/2005/8/layout/default"/>
    <dgm:cxn modelId="{4D51D6DD-25CB-7A4C-BE0E-04A69F7B7063}" type="presParOf" srcId="{3FA0B8DB-E8C6-D54B-9424-AD3C6043B973}" destId="{96CE8CC0-63A7-EE4F-A0F7-EC94BC3D1503}" srcOrd="4" destOrd="0" presId="urn:microsoft.com/office/officeart/2005/8/layout/default"/>
    <dgm:cxn modelId="{0F96DC29-33D6-1645-B5DA-D5FA1BB39D4F}" type="presParOf" srcId="{3FA0B8DB-E8C6-D54B-9424-AD3C6043B973}" destId="{7F9E2973-D32B-1248-9708-8152B1F10E66}" srcOrd="5" destOrd="0" presId="urn:microsoft.com/office/officeart/2005/8/layout/default"/>
    <dgm:cxn modelId="{023B8AA3-E493-5D42-BF67-F660E9FFAC28}" type="presParOf" srcId="{3FA0B8DB-E8C6-D54B-9424-AD3C6043B973}" destId="{5BB49705-12B5-D449-A09A-B70A666E13B8}" srcOrd="6" destOrd="0" presId="urn:microsoft.com/office/officeart/2005/8/layout/default"/>
    <dgm:cxn modelId="{79C8C306-11B4-BB43-A530-9DA9EE6CAF5F}" type="presParOf" srcId="{3FA0B8DB-E8C6-D54B-9424-AD3C6043B973}" destId="{B0476845-DFE5-0B4B-8D19-4444063A7275}" srcOrd="7" destOrd="0" presId="urn:microsoft.com/office/officeart/2005/8/layout/default"/>
    <dgm:cxn modelId="{C2F9AA5A-72C7-0A4A-B2E4-EA8E45B40E2C}" type="presParOf" srcId="{3FA0B8DB-E8C6-D54B-9424-AD3C6043B973}" destId="{70EE1B8B-17EF-DB40-ABB2-F168D4BE5D1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299853F-2F47-5448-99BD-AD0E7397ABA0}" type="doc">
      <dgm:prSet loTypeId="urn:microsoft.com/office/officeart/2005/8/layout/matrix3" loCatId="matrix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569D2F6-F523-2949-8018-B9400C1E856E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GB" dirty="0"/>
            <a:t>Coherence</a:t>
          </a:r>
        </a:p>
      </dgm:t>
    </dgm:pt>
    <dgm:pt modelId="{140BA59D-B309-314C-8D28-CF90E7E95277}" type="parTrans" cxnId="{B26ABA01-F805-AE43-9F3E-4039B0DAF3D9}">
      <dgm:prSet/>
      <dgm:spPr/>
      <dgm:t>
        <a:bodyPr/>
        <a:lstStyle/>
        <a:p>
          <a:endParaRPr lang="en-GB"/>
        </a:p>
      </dgm:t>
    </dgm:pt>
    <dgm:pt modelId="{125E0D58-EB54-664A-976E-CBCC96283869}" type="sibTrans" cxnId="{B26ABA01-F805-AE43-9F3E-4039B0DAF3D9}">
      <dgm:prSet/>
      <dgm:spPr/>
      <dgm:t>
        <a:bodyPr/>
        <a:lstStyle/>
        <a:p>
          <a:endParaRPr lang="en-GB"/>
        </a:p>
      </dgm:t>
    </dgm:pt>
    <dgm:pt modelId="{8B5C842C-E93B-2A4A-A74C-79C2BFBD439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GB" dirty="0"/>
            <a:t>Distinction</a:t>
          </a:r>
        </a:p>
      </dgm:t>
    </dgm:pt>
    <dgm:pt modelId="{182BBE38-B2AE-4247-B42E-D096540C73F0}" type="parTrans" cxnId="{C20D0A62-471B-254D-B720-594B537EC34B}">
      <dgm:prSet/>
      <dgm:spPr/>
      <dgm:t>
        <a:bodyPr/>
        <a:lstStyle/>
        <a:p>
          <a:endParaRPr lang="en-GB"/>
        </a:p>
      </dgm:t>
    </dgm:pt>
    <dgm:pt modelId="{80CE0014-8896-A746-94AC-1772FE21D16D}" type="sibTrans" cxnId="{C20D0A62-471B-254D-B720-594B537EC34B}">
      <dgm:prSet/>
      <dgm:spPr/>
      <dgm:t>
        <a:bodyPr/>
        <a:lstStyle/>
        <a:p>
          <a:endParaRPr lang="en-GB"/>
        </a:p>
      </dgm:t>
    </dgm:pt>
    <dgm:pt modelId="{86C1E146-D885-CB4C-A82E-75AE2961DE3F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Fluidity</a:t>
          </a:r>
        </a:p>
      </dgm:t>
    </dgm:pt>
    <dgm:pt modelId="{418A371E-869A-3444-9014-624E8B970964}" type="parTrans" cxnId="{8AE0C59F-73F3-FA46-9365-7A1F02392928}">
      <dgm:prSet/>
      <dgm:spPr/>
      <dgm:t>
        <a:bodyPr/>
        <a:lstStyle/>
        <a:p>
          <a:endParaRPr lang="en-GB"/>
        </a:p>
      </dgm:t>
    </dgm:pt>
    <dgm:pt modelId="{C437BDE2-AB44-DF4F-A741-12472E551926}" type="sibTrans" cxnId="{8AE0C59F-73F3-FA46-9365-7A1F02392928}">
      <dgm:prSet/>
      <dgm:spPr/>
      <dgm:t>
        <a:bodyPr/>
        <a:lstStyle/>
        <a:p>
          <a:endParaRPr lang="en-GB"/>
        </a:p>
      </dgm:t>
    </dgm:pt>
    <dgm:pt modelId="{3B93ABFB-3D1C-454E-A199-28F543D5E894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dirty="0"/>
            <a:t>Worth (Power)</a:t>
          </a:r>
        </a:p>
      </dgm:t>
    </dgm:pt>
    <dgm:pt modelId="{30255216-E5E9-574A-B1E5-477FBF368525}" type="parTrans" cxnId="{FA19D6D9-FF73-E24D-A2FF-BFFC0FD8B3CF}">
      <dgm:prSet/>
      <dgm:spPr/>
      <dgm:t>
        <a:bodyPr/>
        <a:lstStyle/>
        <a:p>
          <a:endParaRPr lang="en-GB"/>
        </a:p>
      </dgm:t>
    </dgm:pt>
    <dgm:pt modelId="{CC7BFEC0-D15F-6C45-A2C2-C1FBFF3B11C8}" type="sibTrans" cxnId="{FA19D6D9-FF73-E24D-A2FF-BFFC0FD8B3CF}">
      <dgm:prSet/>
      <dgm:spPr/>
      <dgm:t>
        <a:bodyPr/>
        <a:lstStyle/>
        <a:p>
          <a:endParaRPr lang="en-GB"/>
        </a:p>
      </dgm:t>
    </dgm:pt>
    <dgm:pt modelId="{88245A00-BE53-9448-9FFA-568FA279FAF2}" type="pres">
      <dgm:prSet presAssocID="{C299853F-2F47-5448-99BD-AD0E7397ABA0}" presName="matrix" presStyleCnt="0">
        <dgm:presLayoutVars>
          <dgm:chMax val="1"/>
          <dgm:dir/>
          <dgm:resizeHandles val="exact"/>
        </dgm:presLayoutVars>
      </dgm:prSet>
      <dgm:spPr/>
    </dgm:pt>
    <dgm:pt modelId="{65B2D839-BB96-3A43-B8AD-4BDA417F6C30}" type="pres">
      <dgm:prSet presAssocID="{C299853F-2F47-5448-99BD-AD0E7397ABA0}" presName="diamond" presStyleLbl="bgShp" presStyleIdx="0" presStyleCnt="1"/>
      <dgm:spPr/>
    </dgm:pt>
    <dgm:pt modelId="{B20DEE5D-D099-8945-BFF1-8A70236E7701}" type="pres">
      <dgm:prSet presAssocID="{C299853F-2F47-5448-99BD-AD0E7397ABA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BB1B978-500E-E44D-8167-E61B17DF939E}" type="pres">
      <dgm:prSet presAssocID="{C299853F-2F47-5448-99BD-AD0E7397ABA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CAA38A8-B1C7-3A4A-B882-DF95F54D39C7}" type="pres">
      <dgm:prSet presAssocID="{C299853F-2F47-5448-99BD-AD0E7397ABA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E75135C-81EA-CD41-AD00-4E8F900C836E}" type="pres">
      <dgm:prSet presAssocID="{C299853F-2F47-5448-99BD-AD0E7397ABA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26ABA01-F805-AE43-9F3E-4039B0DAF3D9}" srcId="{C299853F-2F47-5448-99BD-AD0E7397ABA0}" destId="{B569D2F6-F523-2949-8018-B9400C1E856E}" srcOrd="0" destOrd="0" parTransId="{140BA59D-B309-314C-8D28-CF90E7E95277}" sibTransId="{125E0D58-EB54-664A-976E-CBCC96283869}"/>
    <dgm:cxn modelId="{C20D0A62-471B-254D-B720-594B537EC34B}" srcId="{C299853F-2F47-5448-99BD-AD0E7397ABA0}" destId="{8B5C842C-E93B-2A4A-A74C-79C2BFBD439A}" srcOrd="1" destOrd="0" parTransId="{182BBE38-B2AE-4247-B42E-D096540C73F0}" sibTransId="{80CE0014-8896-A746-94AC-1772FE21D16D}"/>
    <dgm:cxn modelId="{29440C7D-5D4B-DF4B-AAC2-060DA74F5436}" type="presOf" srcId="{B569D2F6-F523-2949-8018-B9400C1E856E}" destId="{B20DEE5D-D099-8945-BFF1-8A70236E7701}" srcOrd="0" destOrd="0" presId="urn:microsoft.com/office/officeart/2005/8/layout/matrix3"/>
    <dgm:cxn modelId="{E82AFA99-8BD0-BB42-B487-A52CBC4320CB}" type="presOf" srcId="{C299853F-2F47-5448-99BD-AD0E7397ABA0}" destId="{88245A00-BE53-9448-9FFA-568FA279FAF2}" srcOrd="0" destOrd="0" presId="urn:microsoft.com/office/officeart/2005/8/layout/matrix3"/>
    <dgm:cxn modelId="{8AE0C59F-73F3-FA46-9365-7A1F02392928}" srcId="{C299853F-2F47-5448-99BD-AD0E7397ABA0}" destId="{86C1E146-D885-CB4C-A82E-75AE2961DE3F}" srcOrd="2" destOrd="0" parTransId="{418A371E-869A-3444-9014-624E8B970964}" sibTransId="{C437BDE2-AB44-DF4F-A741-12472E551926}"/>
    <dgm:cxn modelId="{FA19D6D9-FF73-E24D-A2FF-BFFC0FD8B3CF}" srcId="{C299853F-2F47-5448-99BD-AD0E7397ABA0}" destId="{3B93ABFB-3D1C-454E-A199-28F543D5E894}" srcOrd="3" destOrd="0" parTransId="{30255216-E5E9-574A-B1E5-477FBF368525}" sibTransId="{CC7BFEC0-D15F-6C45-A2C2-C1FBFF3B11C8}"/>
    <dgm:cxn modelId="{0F55AEEE-6A88-FA4D-B9D2-79955D5AEF0A}" type="presOf" srcId="{86C1E146-D885-CB4C-A82E-75AE2961DE3F}" destId="{3CAA38A8-B1C7-3A4A-B882-DF95F54D39C7}" srcOrd="0" destOrd="0" presId="urn:microsoft.com/office/officeart/2005/8/layout/matrix3"/>
    <dgm:cxn modelId="{A2B225F9-21A4-0842-BD38-8ACB1631342F}" type="presOf" srcId="{8B5C842C-E93B-2A4A-A74C-79C2BFBD439A}" destId="{FBB1B978-500E-E44D-8167-E61B17DF939E}" srcOrd="0" destOrd="0" presId="urn:microsoft.com/office/officeart/2005/8/layout/matrix3"/>
    <dgm:cxn modelId="{0EA278FC-A84D-7041-860F-65868E6FB30D}" type="presOf" srcId="{3B93ABFB-3D1C-454E-A199-28F543D5E894}" destId="{6E75135C-81EA-CD41-AD00-4E8F900C836E}" srcOrd="0" destOrd="0" presId="urn:microsoft.com/office/officeart/2005/8/layout/matrix3"/>
    <dgm:cxn modelId="{431BFC6D-0086-064D-94C0-3577E08433C0}" type="presParOf" srcId="{88245A00-BE53-9448-9FFA-568FA279FAF2}" destId="{65B2D839-BB96-3A43-B8AD-4BDA417F6C30}" srcOrd="0" destOrd="0" presId="urn:microsoft.com/office/officeart/2005/8/layout/matrix3"/>
    <dgm:cxn modelId="{A501C4B2-ACE3-CC41-8BF3-92E34F2C08F0}" type="presParOf" srcId="{88245A00-BE53-9448-9FFA-568FA279FAF2}" destId="{B20DEE5D-D099-8945-BFF1-8A70236E7701}" srcOrd="1" destOrd="0" presId="urn:microsoft.com/office/officeart/2005/8/layout/matrix3"/>
    <dgm:cxn modelId="{9F845DA0-2555-3146-9E97-432AACCBDE14}" type="presParOf" srcId="{88245A00-BE53-9448-9FFA-568FA279FAF2}" destId="{FBB1B978-500E-E44D-8167-E61B17DF939E}" srcOrd="2" destOrd="0" presId="urn:microsoft.com/office/officeart/2005/8/layout/matrix3"/>
    <dgm:cxn modelId="{03EEF4B7-4DA9-B145-B804-C31C8EC63284}" type="presParOf" srcId="{88245A00-BE53-9448-9FFA-568FA279FAF2}" destId="{3CAA38A8-B1C7-3A4A-B882-DF95F54D39C7}" srcOrd="3" destOrd="0" presId="urn:microsoft.com/office/officeart/2005/8/layout/matrix3"/>
    <dgm:cxn modelId="{CEF13825-1D7A-184A-88CC-876093C73F0E}" type="presParOf" srcId="{88245A00-BE53-9448-9FFA-568FA279FAF2}" destId="{6E75135C-81EA-CD41-AD00-4E8F900C836E}" srcOrd="4" destOrd="0" presId="urn:microsoft.com/office/officeart/2005/8/layout/matrix3"/>
  </dgm:cxnLst>
  <dgm:bg>
    <a:noFill/>
  </dgm:bg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21F1C8-CF30-914C-9CBF-40BE3FB43090}" type="doc">
      <dgm:prSet loTypeId="urn:microsoft.com/office/officeart/2005/8/layout/default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7F6607E7-620F-3342-8262-F5D05E3D7103}">
      <dgm:prSet phldrT="[Text]"/>
      <dgm:spPr/>
      <dgm:t>
        <a:bodyPr/>
        <a:lstStyle/>
        <a:p>
          <a:r>
            <a:rPr lang="en-GB" dirty="0"/>
            <a:t>practices</a:t>
          </a:r>
        </a:p>
      </dgm:t>
    </dgm:pt>
    <dgm:pt modelId="{38C3A022-9229-544C-894A-B8CDD1B5866D}" type="parTrans" cxnId="{652BB379-4CC0-5B49-BC0B-9FC1FACE9A3A}">
      <dgm:prSet/>
      <dgm:spPr/>
      <dgm:t>
        <a:bodyPr/>
        <a:lstStyle/>
        <a:p>
          <a:endParaRPr lang="en-GB"/>
        </a:p>
      </dgm:t>
    </dgm:pt>
    <dgm:pt modelId="{D1796B34-43D0-2F4B-A888-110EA127F1B7}" type="sibTrans" cxnId="{652BB379-4CC0-5B49-BC0B-9FC1FACE9A3A}">
      <dgm:prSet/>
      <dgm:spPr/>
      <dgm:t>
        <a:bodyPr/>
        <a:lstStyle/>
        <a:p>
          <a:endParaRPr lang="en-GB"/>
        </a:p>
      </dgm:t>
    </dgm:pt>
    <dgm:pt modelId="{26547E22-8B83-5548-94C5-05DE82E40D5C}">
      <dgm:prSet phldrT="[Text]"/>
      <dgm:spPr/>
      <dgm:t>
        <a:bodyPr/>
        <a:lstStyle/>
        <a:p>
          <a:r>
            <a:rPr lang="en-GB" dirty="0"/>
            <a:t>performances</a:t>
          </a:r>
        </a:p>
      </dgm:t>
    </dgm:pt>
    <dgm:pt modelId="{69C1A6B5-22A9-BE45-9898-04C395130E76}" type="parTrans" cxnId="{BA96C195-7F9B-154E-815E-E63EC8D11FF3}">
      <dgm:prSet/>
      <dgm:spPr/>
      <dgm:t>
        <a:bodyPr/>
        <a:lstStyle/>
        <a:p>
          <a:endParaRPr lang="en-GB"/>
        </a:p>
      </dgm:t>
    </dgm:pt>
    <dgm:pt modelId="{7CB88971-9EE6-2E4D-9683-453296D2F13D}" type="sibTrans" cxnId="{BA96C195-7F9B-154E-815E-E63EC8D11FF3}">
      <dgm:prSet/>
      <dgm:spPr/>
      <dgm:t>
        <a:bodyPr/>
        <a:lstStyle/>
        <a:p>
          <a:endParaRPr lang="en-GB"/>
        </a:p>
      </dgm:t>
    </dgm:pt>
    <dgm:pt modelId="{5014867E-0C2C-6B49-A766-3D0E18AEC721}">
      <dgm:prSet phldrT="[Text]"/>
      <dgm:spPr/>
      <dgm:t>
        <a:bodyPr/>
        <a:lstStyle/>
        <a:p>
          <a:r>
            <a:rPr lang="en-GB" dirty="0"/>
            <a:t>words</a:t>
          </a:r>
        </a:p>
      </dgm:t>
    </dgm:pt>
    <dgm:pt modelId="{2AAD8001-35D4-E442-8C7B-34A19994B192}" type="parTrans" cxnId="{7296673B-9AEC-4841-A577-FA17550219D9}">
      <dgm:prSet/>
      <dgm:spPr/>
      <dgm:t>
        <a:bodyPr/>
        <a:lstStyle/>
        <a:p>
          <a:endParaRPr lang="en-GB"/>
        </a:p>
      </dgm:t>
    </dgm:pt>
    <dgm:pt modelId="{289D38C4-8F5D-2A47-A54B-386407383FF0}" type="sibTrans" cxnId="{7296673B-9AEC-4841-A577-FA17550219D9}">
      <dgm:prSet/>
      <dgm:spPr/>
      <dgm:t>
        <a:bodyPr/>
        <a:lstStyle/>
        <a:p>
          <a:endParaRPr lang="en-GB"/>
        </a:p>
      </dgm:t>
    </dgm:pt>
    <dgm:pt modelId="{7023D1E5-745A-0541-9F77-8A791D7AED10}">
      <dgm:prSet phldrT="[Text]"/>
      <dgm:spPr/>
      <dgm:t>
        <a:bodyPr/>
        <a:lstStyle/>
        <a:p>
          <a:r>
            <a:rPr lang="en-GB" dirty="0"/>
            <a:t>symbols</a:t>
          </a:r>
        </a:p>
      </dgm:t>
    </dgm:pt>
    <dgm:pt modelId="{6E9DCC28-FDFB-F147-A8C8-C9FCD7822610}" type="parTrans" cxnId="{C8E5EE40-2865-9949-8EC5-2E85F0E1C7A6}">
      <dgm:prSet/>
      <dgm:spPr/>
      <dgm:t>
        <a:bodyPr/>
        <a:lstStyle/>
        <a:p>
          <a:endParaRPr lang="en-GB"/>
        </a:p>
      </dgm:t>
    </dgm:pt>
    <dgm:pt modelId="{49D0AA6A-4E4A-9148-BED8-15415CE80833}" type="sibTrans" cxnId="{C8E5EE40-2865-9949-8EC5-2E85F0E1C7A6}">
      <dgm:prSet/>
      <dgm:spPr/>
      <dgm:t>
        <a:bodyPr/>
        <a:lstStyle/>
        <a:p>
          <a:endParaRPr lang="en-GB"/>
        </a:p>
      </dgm:t>
    </dgm:pt>
    <dgm:pt modelId="{CFC2B4E4-298A-E946-B6FE-EF76E341A621}">
      <dgm:prSet phldrT="[Text]"/>
      <dgm:spPr/>
      <dgm:t>
        <a:bodyPr/>
        <a:lstStyle/>
        <a:p>
          <a:r>
            <a:rPr lang="en-GB" dirty="0"/>
            <a:t>landscapes</a:t>
          </a:r>
        </a:p>
      </dgm:t>
    </dgm:pt>
    <dgm:pt modelId="{1BD10A54-6ED6-8145-B576-847FB656803C}" type="parTrans" cxnId="{1088B54C-226A-F84E-945F-2218241DC5EA}">
      <dgm:prSet/>
      <dgm:spPr/>
      <dgm:t>
        <a:bodyPr/>
        <a:lstStyle/>
        <a:p>
          <a:endParaRPr lang="en-GB"/>
        </a:p>
      </dgm:t>
    </dgm:pt>
    <dgm:pt modelId="{EAED8B45-D89D-CF43-B849-CB17D06B1052}" type="sibTrans" cxnId="{1088B54C-226A-F84E-945F-2218241DC5EA}">
      <dgm:prSet/>
      <dgm:spPr/>
      <dgm:t>
        <a:bodyPr/>
        <a:lstStyle/>
        <a:p>
          <a:endParaRPr lang="en-GB"/>
        </a:p>
      </dgm:t>
    </dgm:pt>
    <dgm:pt modelId="{3FA0B8DB-E8C6-D54B-9424-AD3C6043B973}" type="pres">
      <dgm:prSet presAssocID="{2B21F1C8-CF30-914C-9CBF-40BE3FB43090}" presName="diagram" presStyleCnt="0">
        <dgm:presLayoutVars>
          <dgm:dir/>
          <dgm:resizeHandles val="exact"/>
        </dgm:presLayoutVars>
      </dgm:prSet>
      <dgm:spPr/>
    </dgm:pt>
    <dgm:pt modelId="{FE3FF448-2E2C-4545-8219-B64F81CC6C2B}" type="pres">
      <dgm:prSet presAssocID="{7F6607E7-620F-3342-8262-F5D05E3D7103}" presName="node" presStyleLbl="node1" presStyleIdx="0" presStyleCnt="5">
        <dgm:presLayoutVars>
          <dgm:bulletEnabled val="1"/>
        </dgm:presLayoutVars>
      </dgm:prSet>
      <dgm:spPr/>
    </dgm:pt>
    <dgm:pt modelId="{C7330DA1-8416-5945-9C34-271F94C79258}" type="pres">
      <dgm:prSet presAssocID="{D1796B34-43D0-2F4B-A888-110EA127F1B7}" presName="sibTrans" presStyleCnt="0"/>
      <dgm:spPr/>
    </dgm:pt>
    <dgm:pt modelId="{2041809A-A023-8941-AC93-2A59AB805F68}" type="pres">
      <dgm:prSet presAssocID="{26547E22-8B83-5548-94C5-05DE82E40D5C}" presName="node" presStyleLbl="node1" presStyleIdx="1" presStyleCnt="5">
        <dgm:presLayoutVars>
          <dgm:bulletEnabled val="1"/>
        </dgm:presLayoutVars>
      </dgm:prSet>
      <dgm:spPr/>
    </dgm:pt>
    <dgm:pt modelId="{A96F962E-8C84-9F4D-B7A0-6745F64AF0C8}" type="pres">
      <dgm:prSet presAssocID="{7CB88971-9EE6-2E4D-9683-453296D2F13D}" presName="sibTrans" presStyleCnt="0"/>
      <dgm:spPr/>
    </dgm:pt>
    <dgm:pt modelId="{96CE8CC0-63A7-EE4F-A0F7-EC94BC3D1503}" type="pres">
      <dgm:prSet presAssocID="{5014867E-0C2C-6B49-A766-3D0E18AEC721}" presName="node" presStyleLbl="node1" presStyleIdx="2" presStyleCnt="5">
        <dgm:presLayoutVars>
          <dgm:bulletEnabled val="1"/>
        </dgm:presLayoutVars>
      </dgm:prSet>
      <dgm:spPr/>
    </dgm:pt>
    <dgm:pt modelId="{7F9E2973-D32B-1248-9708-8152B1F10E66}" type="pres">
      <dgm:prSet presAssocID="{289D38C4-8F5D-2A47-A54B-386407383FF0}" presName="sibTrans" presStyleCnt="0"/>
      <dgm:spPr/>
    </dgm:pt>
    <dgm:pt modelId="{5BB49705-12B5-D449-A09A-B70A666E13B8}" type="pres">
      <dgm:prSet presAssocID="{7023D1E5-745A-0541-9F77-8A791D7AED10}" presName="node" presStyleLbl="node1" presStyleIdx="3" presStyleCnt="5">
        <dgm:presLayoutVars>
          <dgm:bulletEnabled val="1"/>
        </dgm:presLayoutVars>
      </dgm:prSet>
      <dgm:spPr/>
    </dgm:pt>
    <dgm:pt modelId="{B0476845-DFE5-0B4B-8D19-4444063A7275}" type="pres">
      <dgm:prSet presAssocID="{49D0AA6A-4E4A-9148-BED8-15415CE80833}" presName="sibTrans" presStyleCnt="0"/>
      <dgm:spPr/>
    </dgm:pt>
    <dgm:pt modelId="{70EE1B8B-17EF-DB40-ABB2-F168D4BE5D1C}" type="pres">
      <dgm:prSet presAssocID="{CFC2B4E4-298A-E946-B6FE-EF76E341A621}" presName="node" presStyleLbl="node1" presStyleIdx="4" presStyleCnt="5">
        <dgm:presLayoutVars>
          <dgm:bulletEnabled val="1"/>
        </dgm:presLayoutVars>
      </dgm:prSet>
      <dgm:spPr/>
    </dgm:pt>
  </dgm:ptLst>
  <dgm:cxnLst>
    <dgm:cxn modelId="{71B99825-CA54-EA41-BF18-3677B8944F84}" type="presOf" srcId="{CFC2B4E4-298A-E946-B6FE-EF76E341A621}" destId="{70EE1B8B-17EF-DB40-ABB2-F168D4BE5D1C}" srcOrd="0" destOrd="0" presId="urn:microsoft.com/office/officeart/2005/8/layout/default"/>
    <dgm:cxn modelId="{AD15DE2C-E429-5A47-B50A-9E2737F7F2BD}" type="presOf" srcId="{26547E22-8B83-5548-94C5-05DE82E40D5C}" destId="{2041809A-A023-8941-AC93-2A59AB805F68}" srcOrd="0" destOrd="0" presId="urn:microsoft.com/office/officeart/2005/8/layout/default"/>
    <dgm:cxn modelId="{7296673B-9AEC-4841-A577-FA17550219D9}" srcId="{2B21F1C8-CF30-914C-9CBF-40BE3FB43090}" destId="{5014867E-0C2C-6B49-A766-3D0E18AEC721}" srcOrd="2" destOrd="0" parTransId="{2AAD8001-35D4-E442-8C7B-34A19994B192}" sibTransId="{289D38C4-8F5D-2A47-A54B-386407383FF0}"/>
    <dgm:cxn modelId="{C8E5EE40-2865-9949-8EC5-2E85F0E1C7A6}" srcId="{2B21F1C8-CF30-914C-9CBF-40BE3FB43090}" destId="{7023D1E5-745A-0541-9F77-8A791D7AED10}" srcOrd="3" destOrd="0" parTransId="{6E9DCC28-FDFB-F147-A8C8-C9FCD7822610}" sibTransId="{49D0AA6A-4E4A-9148-BED8-15415CE80833}"/>
    <dgm:cxn modelId="{1088B54C-226A-F84E-945F-2218241DC5EA}" srcId="{2B21F1C8-CF30-914C-9CBF-40BE3FB43090}" destId="{CFC2B4E4-298A-E946-B6FE-EF76E341A621}" srcOrd="4" destOrd="0" parTransId="{1BD10A54-6ED6-8145-B576-847FB656803C}" sibTransId="{EAED8B45-D89D-CF43-B849-CB17D06B1052}"/>
    <dgm:cxn modelId="{652BB379-4CC0-5B49-BC0B-9FC1FACE9A3A}" srcId="{2B21F1C8-CF30-914C-9CBF-40BE3FB43090}" destId="{7F6607E7-620F-3342-8262-F5D05E3D7103}" srcOrd="0" destOrd="0" parTransId="{38C3A022-9229-544C-894A-B8CDD1B5866D}" sibTransId="{D1796B34-43D0-2F4B-A888-110EA127F1B7}"/>
    <dgm:cxn modelId="{BA96C195-7F9B-154E-815E-E63EC8D11FF3}" srcId="{2B21F1C8-CF30-914C-9CBF-40BE3FB43090}" destId="{26547E22-8B83-5548-94C5-05DE82E40D5C}" srcOrd="1" destOrd="0" parTransId="{69C1A6B5-22A9-BE45-9898-04C395130E76}" sibTransId="{7CB88971-9EE6-2E4D-9683-453296D2F13D}"/>
    <dgm:cxn modelId="{D1A9B4AB-F3B9-B54E-83C7-703D97313A57}" type="presOf" srcId="{7023D1E5-745A-0541-9F77-8A791D7AED10}" destId="{5BB49705-12B5-D449-A09A-B70A666E13B8}" srcOrd="0" destOrd="0" presId="urn:microsoft.com/office/officeart/2005/8/layout/default"/>
    <dgm:cxn modelId="{73261CEF-28D7-EA44-9AF9-80D66B808CF5}" type="presOf" srcId="{5014867E-0C2C-6B49-A766-3D0E18AEC721}" destId="{96CE8CC0-63A7-EE4F-A0F7-EC94BC3D1503}" srcOrd="0" destOrd="0" presId="urn:microsoft.com/office/officeart/2005/8/layout/default"/>
    <dgm:cxn modelId="{16EAAEEF-5CB6-644D-BEFD-DC6880A45AAA}" type="presOf" srcId="{2B21F1C8-CF30-914C-9CBF-40BE3FB43090}" destId="{3FA0B8DB-E8C6-D54B-9424-AD3C6043B973}" srcOrd="0" destOrd="0" presId="urn:microsoft.com/office/officeart/2005/8/layout/default"/>
    <dgm:cxn modelId="{AAD73EF8-A7C0-6A41-84B1-2FAB142B1B9D}" type="presOf" srcId="{7F6607E7-620F-3342-8262-F5D05E3D7103}" destId="{FE3FF448-2E2C-4545-8219-B64F81CC6C2B}" srcOrd="0" destOrd="0" presId="urn:microsoft.com/office/officeart/2005/8/layout/default"/>
    <dgm:cxn modelId="{D6EA4131-8A9C-604D-8ED4-BA1B23D9A7C0}" type="presParOf" srcId="{3FA0B8DB-E8C6-D54B-9424-AD3C6043B973}" destId="{FE3FF448-2E2C-4545-8219-B64F81CC6C2B}" srcOrd="0" destOrd="0" presId="urn:microsoft.com/office/officeart/2005/8/layout/default"/>
    <dgm:cxn modelId="{18DDB10D-5CEF-F645-88FA-B13AD0C57FC4}" type="presParOf" srcId="{3FA0B8DB-E8C6-D54B-9424-AD3C6043B973}" destId="{C7330DA1-8416-5945-9C34-271F94C79258}" srcOrd="1" destOrd="0" presId="urn:microsoft.com/office/officeart/2005/8/layout/default"/>
    <dgm:cxn modelId="{CC0438A3-1472-AB41-8437-EF26D5D91E6B}" type="presParOf" srcId="{3FA0B8DB-E8C6-D54B-9424-AD3C6043B973}" destId="{2041809A-A023-8941-AC93-2A59AB805F68}" srcOrd="2" destOrd="0" presId="urn:microsoft.com/office/officeart/2005/8/layout/default"/>
    <dgm:cxn modelId="{960F1304-1B7A-6249-8318-B5E93C2362D3}" type="presParOf" srcId="{3FA0B8DB-E8C6-D54B-9424-AD3C6043B973}" destId="{A96F962E-8C84-9F4D-B7A0-6745F64AF0C8}" srcOrd="3" destOrd="0" presId="urn:microsoft.com/office/officeart/2005/8/layout/default"/>
    <dgm:cxn modelId="{4D51D6DD-25CB-7A4C-BE0E-04A69F7B7063}" type="presParOf" srcId="{3FA0B8DB-E8C6-D54B-9424-AD3C6043B973}" destId="{96CE8CC0-63A7-EE4F-A0F7-EC94BC3D1503}" srcOrd="4" destOrd="0" presId="urn:microsoft.com/office/officeart/2005/8/layout/default"/>
    <dgm:cxn modelId="{0F96DC29-33D6-1645-B5DA-D5FA1BB39D4F}" type="presParOf" srcId="{3FA0B8DB-E8C6-D54B-9424-AD3C6043B973}" destId="{7F9E2973-D32B-1248-9708-8152B1F10E66}" srcOrd="5" destOrd="0" presId="urn:microsoft.com/office/officeart/2005/8/layout/default"/>
    <dgm:cxn modelId="{023B8AA3-E493-5D42-BF67-F660E9FFAC28}" type="presParOf" srcId="{3FA0B8DB-E8C6-D54B-9424-AD3C6043B973}" destId="{5BB49705-12B5-D449-A09A-B70A666E13B8}" srcOrd="6" destOrd="0" presId="urn:microsoft.com/office/officeart/2005/8/layout/default"/>
    <dgm:cxn modelId="{79C8C306-11B4-BB43-A530-9DA9EE6CAF5F}" type="presParOf" srcId="{3FA0B8DB-E8C6-D54B-9424-AD3C6043B973}" destId="{B0476845-DFE5-0B4B-8D19-4444063A7275}" srcOrd="7" destOrd="0" presId="urn:microsoft.com/office/officeart/2005/8/layout/default"/>
    <dgm:cxn modelId="{C2F9AA5A-72C7-0A4A-B2E4-EA8E45B40E2C}" type="presParOf" srcId="{3FA0B8DB-E8C6-D54B-9424-AD3C6043B973}" destId="{70EE1B8B-17EF-DB40-ABB2-F168D4BE5D1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99853F-2F47-5448-99BD-AD0E7397ABA0}" type="doc">
      <dgm:prSet loTypeId="urn:microsoft.com/office/officeart/2005/8/layout/matrix3" loCatId="matrix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569D2F6-F523-2949-8018-B9400C1E856E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GB" dirty="0"/>
            <a:t>Coherence</a:t>
          </a:r>
        </a:p>
      </dgm:t>
    </dgm:pt>
    <dgm:pt modelId="{140BA59D-B309-314C-8D28-CF90E7E95277}" type="parTrans" cxnId="{B26ABA01-F805-AE43-9F3E-4039B0DAF3D9}">
      <dgm:prSet/>
      <dgm:spPr/>
      <dgm:t>
        <a:bodyPr/>
        <a:lstStyle/>
        <a:p>
          <a:endParaRPr lang="en-GB"/>
        </a:p>
      </dgm:t>
    </dgm:pt>
    <dgm:pt modelId="{125E0D58-EB54-664A-976E-CBCC96283869}" type="sibTrans" cxnId="{B26ABA01-F805-AE43-9F3E-4039B0DAF3D9}">
      <dgm:prSet/>
      <dgm:spPr/>
      <dgm:t>
        <a:bodyPr/>
        <a:lstStyle/>
        <a:p>
          <a:endParaRPr lang="en-GB"/>
        </a:p>
      </dgm:t>
    </dgm:pt>
    <dgm:pt modelId="{8B5C842C-E93B-2A4A-A74C-79C2BFBD439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GB" dirty="0"/>
            <a:t>Distinction</a:t>
          </a:r>
        </a:p>
      </dgm:t>
    </dgm:pt>
    <dgm:pt modelId="{182BBE38-B2AE-4247-B42E-D096540C73F0}" type="parTrans" cxnId="{C20D0A62-471B-254D-B720-594B537EC34B}">
      <dgm:prSet/>
      <dgm:spPr/>
      <dgm:t>
        <a:bodyPr/>
        <a:lstStyle/>
        <a:p>
          <a:endParaRPr lang="en-GB"/>
        </a:p>
      </dgm:t>
    </dgm:pt>
    <dgm:pt modelId="{80CE0014-8896-A746-94AC-1772FE21D16D}" type="sibTrans" cxnId="{C20D0A62-471B-254D-B720-594B537EC34B}">
      <dgm:prSet/>
      <dgm:spPr/>
      <dgm:t>
        <a:bodyPr/>
        <a:lstStyle/>
        <a:p>
          <a:endParaRPr lang="en-GB"/>
        </a:p>
      </dgm:t>
    </dgm:pt>
    <dgm:pt modelId="{86C1E146-D885-CB4C-A82E-75AE2961DE3F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Fluidity</a:t>
          </a:r>
        </a:p>
      </dgm:t>
    </dgm:pt>
    <dgm:pt modelId="{418A371E-869A-3444-9014-624E8B970964}" type="parTrans" cxnId="{8AE0C59F-73F3-FA46-9365-7A1F02392928}">
      <dgm:prSet/>
      <dgm:spPr/>
      <dgm:t>
        <a:bodyPr/>
        <a:lstStyle/>
        <a:p>
          <a:endParaRPr lang="en-GB"/>
        </a:p>
      </dgm:t>
    </dgm:pt>
    <dgm:pt modelId="{C437BDE2-AB44-DF4F-A741-12472E551926}" type="sibTrans" cxnId="{8AE0C59F-73F3-FA46-9365-7A1F02392928}">
      <dgm:prSet/>
      <dgm:spPr/>
      <dgm:t>
        <a:bodyPr/>
        <a:lstStyle/>
        <a:p>
          <a:endParaRPr lang="en-GB"/>
        </a:p>
      </dgm:t>
    </dgm:pt>
    <dgm:pt modelId="{3B93ABFB-3D1C-454E-A199-28F543D5E894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GB"/>
            <a:t>Worth (Power)</a:t>
          </a:r>
          <a:endParaRPr lang="en-GB" dirty="0"/>
        </a:p>
      </dgm:t>
    </dgm:pt>
    <dgm:pt modelId="{30255216-E5E9-574A-B1E5-477FBF368525}" type="parTrans" cxnId="{FA19D6D9-FF73-E24D-A2FF-BFFC0FD8B3CF}">
      <dgm:prSet/>
      <dgm:spPr/>
      <dgm:t>
        <a:bodyPr/>
        <a:lstStyle/>
        <a:p>
          <a:endParaRPr lang="en-GB"/>
        </a:p>
      </dgm:t>
    </dgm:pt>
    <dgm:pt modelId="{CC7BFEC0-D15F-6C45-A2C2-C1FBFF3B11C8}" type="sibTrans" cxnId="{FA19D6D9-FF73-E24D-A2FF-BFFC0FD8B3CF}">
      <dgm:prSet/>
      <dgm:spPr/>
      <dgm:t>
        <a:bodyPr/>
        <a:lstStyle/>
        <a:p>
          <a:endParaRPr lang="en-GB"/>
        </a:p>
      </dgm:t>
    </dgm:pt>
    <dgm:pt modelId="{88245A00-BE53-9448-9FFA-568FA279FAF2}" type="pres">
      <dgm:prSet presAssocID="{C299853F-2F47-5448-99BD-AD0E7397ABA0}" presName="matrix" presStyleCnt="0">
        <dgm:presLayoutVars>
          <dgm:chMax val="1"/>
          <dgm:dir/>
          <dgm:resizeHandles val="exact"/>
        </dgm:presLayoutVars>
      </dgm:prSet>
      <dgm:spPr/>
    </dgm:pt>
    <dgm:pt modelId="{65B2D839-BB96-3A43-B8AD-4BDA417F6C30}" type="pres">
      <dgm:prSet presAssocID="{C299853F-2F47-5448-99BD-AD0E7397ABA0}" presName="diamond" presStyleLbl="bgShp" presStyleIdx="0" presStyleCnt="1"/>
      <dgm:spPr/>
    </dgm:pt>
    <dgm:pt modelId="{B20DEE5D-D099-8945-BFF1-8A70236E7701}" type="pres">
      <dgm:prSet presAssocID="{C299853F-2F47-5448-99BD-AD0E7397ABA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BB1B978-500E-E44D-8167-E61B17DF939E}" type="pres">
      <dgm:prSet presAssocID="{C299853F-2F47-5448-99BD-AD0E7397ABA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CAA38A8-B1C7-3A4A-B882-DF95F54D39C7}" type="pres">
      <dgm:prSet presAssocID="{C299853F-2F47-5448-99BD-AD0E7397ABA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E75135C-81EA-CD41-AD00-4E8F900C836E}" type="pres">
      <dgm:prSet presAssocID="{C299853F-2F47-5448-99BD-AD0E7397ABA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26ABA01-F805-AE43-9F3E-4039B0DAF3D9}" srcId="{C299853F-2F47-5448-99BD-AD0E7397ABA0}" destId="{B569D2F6-F523-2949-8018-B9400C1E856E}" srcOrd="0" destOrd="0" parTransId="{140BA59D-B309-314C-8D28-CF90E7E95277}" sibTransId="{125E0D58-EB54-664A-976E-CBCC96283869}"/>
    <dgm:cxn modelId="{C20D0A62-471B-254D-B720-594B537EC34B}" srcId="{C299853F-2F47-5448-99BD-AD0E7397ABA0}" destId="{8B5C842C-E93B-2A4A-A74C-79C2BFBD439A}" srcOrd="1" destOrd="0" parTransId="{182BBE38-B2AE-4247-B42E-D096540C73F0}" sibTransId="{80CE0014-8896-A746-94AC-1772FE21D16D}"/>
    <dgm:cxn modelId="{29440C7D-5D4B-DF4B-AAC2-060DA74F5436}" type="presOf" srcId="{B569D2F6-F523-2949-8018-B9400C1E856E}" destId="{B20DEE5D-D099-8945-BFF1-8A70236E7701}" srcOrd="0" destOrd="0" presId="urn:microsoft.com/office/officeart/2005/8/layout/matrix3"/>
    <dgm:cxn modelId="{E82AFA99-8BD0-BB42-B487-A52CBC4320CB}" type="presOf" srcId="{C299853F-2F47-5448-99BD-AD0E7397ABA0}" destId="{88245A00-BE53-9448-9FFA-568FA279FAF2}" srcOrd="0" destOrd="0" presId="urn:microsoft.com/office/officeart/2005/8/layout/matrix3"/>
    <dgm:cxn modelId="{8AE0C59F-73F3-FA46-9365-7A1F02392928}" srcId="{C299853F-2F47-5448-99BD-AD0E7397ABA0}" destId="{86C1E146-D885-CB4C-A82E-75AE2961DE3F}" srcOrd="2" destOrd="0" parTransId="{418A371E-869A-3444-9014-624E8B970964}" sibTransId="{C437BDE2-AB44-DF4F-A741-12472E551926}"/>
    <dgm:cxn modelId="{FA19D6D9-FF73-E24D-A2FF-BFFC0FD8B3CF}" srcId="{C299853F-2F47-5448-99BD-AD0E7397ABA0}" destId="{3B93ABFB-3D1C-454E-A199-28F543D5E894}" srcOrd="3" destOrd="0" parTransId="{30255216-E5E9-574A-B1E5-477FBF368525}" sibTransId="{CC7BFEC0-D15F-6C45-A2C2-C1FBFF3B11C8}"/>
    <dgm:cxn modelId="{0F55AEEE-6A88-FA4D-B9D2-79955D5AEF0A}" type="presOf" srcId="{86C1E146-D885-CB4C-A82E-75AE2961DE3F}" destId="{3CAA38A8-B1C7-3A4A-B882-DF95F54D39C7}" srcOrd="0" destOrd="0" presId="urn:microsoft.com/office/officeart/2005/8/layout/matrix3"/>
    <dgm:cxn modelId="{A2B225F9-21A4-0842-BD38-8ACB1631342F}" type="presOf" srcId="{8B5C842C-E93B-2A4A-A74C-79C2BFBD439A}" destId="{FBB1B978-500E-E44D-8167-E61B17DF939E}" srcOrd="0" destOrd="0" presId="urn:microsoft.com/office/officeart/2005/8/layout/matrix3"/>
    <dgm:cxn modelId="{0EA278FC-A84D-7041-860F-65868E6FB30D}" type="presOf" srcId="{3B93ABFB-3D1C-454E-A199-28F543D5E894}" destId="{6E75135C-81EA-CD41-AD00-4E8F900C836E}" srcOrd="0" destOrd="0" presId="urn:microsoft.com/office/officeart/2005/8/layout/matrix3"/>
    <dgm:cxn modelId="{431BFC6D-0086-064D-94C0-3577E08433C0}" type="presParOf" srcId="{88245A00-BE53-9448-9FFA-568FA279FAF2}" destId="{65B2D839-BB96-3A43-B8AD-4BDA417F6C30}" srcOrd="0" destOrd="0" presId="urn:microsoft.com/office/officeart/2005/8/layout/matrix3"/>
    <dgm:cxn modelId="{A501C4B2-ACE3-CC41-8BF3-92E34F2C08F0}" type="presParOf" srcId="{88245A00-BE53-9448-9FFA-568FA279FAF2}" destId="{B20DEE5D-D099-8945-BFF1-8A70236E7701}" srcOrd="1" destOrd="0" presId="urn:microsoft.com/office/officeart/2005/8/layout/matrix3"/>
    <dgm:cxn modelId="{9F845DA0-2555-3146-9E97-432AACCBDE14}" type="presParOf" srcId="{88245A00-BE53-9448-9FFA-568FA279FAF2}" destId="{FBB1B978-500E-E44D-8167-E61B17DF939E}" srcOrd="2" destOrd="0" presId="urn:microsoft.com/office/officeart/2005/8/layout/matrix3"/>
    <dgm:cxn modelId="{03EEF4B7-4DA9-B145-B804-C31C8EC63284}" type="presParOf" srcId="{88245A00-BE53-9448-9FFA-568FA279FAF2}" destId="{3CAA38A8-B1C7-3A4A-B882-DF95F54D39C7}" srcOrd="3" destOrd="0" presId="urn:microsoft.com/office/officeart/2005/8/layout/matrix3"/>
    <dgm:cxn modelId="{CEF13825-1D7A-184A-88CC-876093C73F0E}" type="presParOf" srcId="{88245A00-BE53-9448-9FFA-568FA279FAF2}" destId="{6E75135C-81EA-CD41-AD00-4E8F900C836E}" srcOrd="4" destOrd="0" presId="urn:microsoft.com/office/officeart/2005/8/layout/matrix3"/>
  </dgm:cxnLst>
  <dgm:bg>
    <a:noFill/>
  </dgm:bg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98C8FA-BC5F-2A40-A3FA-1D02A979EE0D}" type="doc">
      <dgm:prSet loTypeId="urn:microsoft.com/office/officeart/2005/8/layout/radial5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5B92F3B9-EEFC-444E-AD01-9F6154FC2287}">
      <dgm:prSet phldrT="[Text]"/>
      <dgm:spPr/>
      <dgm:t>
        <a:bodyPr/>
        <a:lstStyle/>
        <a:p>
          <a:r>
            <a:rPr lang="en-GB" dirty="0"/>
            <a:t>Technologies</a:t>
          </a:r>
        </a:p>
      </dgm:t>
    </dgm:pt>
    <dgm:pt modelId="{116691FF-65D8-6B48-8E1B-9FD7B1C635C3}" type="parTrans" cxnId="{F96A34EF-8974-0943-9795-FD8E0F5A0A19}">
      <dgm:prSet/>
      <dgm:spPr/>
      <dgm:t>
        <a:bodyPr/>
        <a:lstStyle/>
        <a:p>
          <a:endParaRPr lang="en-GB"/>
        </a:p>
      </dgm:t>
    </dgm:pt>
    <dgm:pt modelId="{C3BC032F-D438-FC45-96EB-076EB5E5898A}" type="sibTrans" cxnId="{F96A34EF-8974-0943-9795-FD8E0F5A0A19}">
      <dgm:prSet/>
      <dgm:spPr/>
      <dgm:t>
        <a:bodyPr/>
        <a:lstStyle/>
        <a:p>
          <a:endParaRPr lang="en-GB"/>
        </a:p>
      </dgm:t>
    </dgm:pt>
    <dgm:pt modelId="{94F02D42-0056-3243-8200-9184CCBE0401}">
      <dgm:prSet phldrT="[Text]"/>
      <dgm:spPr/>
      <dgm:t>
        <a:bodyPr/>
        <a:lstStyle/>
        <a:p>
          <a:r>
            <a:rPr lang="en-GB" dirty="0"/>
            <a:t>Bodies</a:t>
          </a:r>
        </a:p>
      </dgm:t>
    </dgm:pt>
    <dgm:pt modelId="{D09377AF-36F9-0A43-9CF9-4F6440AAC9EE}" type="parTrans" cxnId="{956BC147-7D35-1243-824B-08C8B0E37B15}">
      <dgm:prSet/>
      <dgm:spPr>
        <a:noFill/>
      </dgm:spPr>
      <dgm:t>
        <a:bodyPr/>
        <a:lstStyle/>
        <a:p>
          <a:endParaRPr lang="en-GB"/>
        </a:p>
      </dgm:t>
    </dgm:pt>
    <dgm:pt modelId="{D96E08C1-F7CD-BB43-B2A7-FB99527B9C21}" type="sibTrans" cxnId="{956BC147-7D35-1243-824B-08C8B0E37B15}">
      <dgm:prSet/>
      <dgm:spPr/>
      <dgm:t>
        <a:bodyPr/>
        <a:lstStyle/>
        <a:p>
          <a:endParaRPr lang="en-GB"/>
        </a:p>
      </dgm:t>
    </dgm:pt>
    <dgm:pt modelId="{5215D66A-8254-314C-B95D-02623A7FF8A9}">
      <dgm:prSet phldrT="[Text]"/>
      <dgm:spPr/>
      <dgm:t>
        <a:bodyPr/>
        <a:lstStyle/>
        <a:p>
          <a:r>
            <a:rPr lang="en-GB" dirty="0"/>
            <a:t>Multiple Species</a:t>
          </a:r>
        </a:p>
      </dgm:t>
    </dgm:pt>
    <dgm:pt modelId="{55DFB9A5-34D3-F040-8EF5-A288D7F8004D}" type="parTrans" cxnId="{95739CDC-FA63-7D4B-AADB-EDE882BF3799}">
      <dgm:prSet/>
      <dgm:spPr>
        <a:noFill/>
      </dgm:spPr>
      <dgm:t>
        <a:bodyPr/>
        <a:lstStyle/>
        <a:p>
          <a:endParaRPr lang="en-GB"/>
        </a:p>
      </dgm:t>
    </dgm:pt>
    <dgm:pt modelId="{4405068E-EF38-024E-811D-74807A10947C}" type="sibTrans" cxnId="{95739CDC-FA63-7D4B-AADB-EDE882BF3799}">
      <dgm:prSet/>
      <dgm:spPr/>
      <dgm:t>
        <a:bodyPr/>
        <a:lstStyle/>
        <a:p>
          <a:endParaRPr lang="en-GB"/>
        </a:p>
      </dgm:t>
    </dgm:pt>
    <dgm:pt modelId="{3D8970BB-FF9D-6E48-9A65-A3674CC7DE22}">
      <dgm:prSet phldrT="[Text]"/>
      <dgm:spPr/>
      <dgm:t>
        <a:bodyPr/>
        <a:lstStyle/>
        <a:p>
          <a:r>
            <a:rPr lang="en-GB" dirty="0"/>
            <a:t>‘Non-Living’ Environments</a:t>
          </a:r>
        </a:p>
        <a:p>
          <a:r>
            <a:rPr lang="en-GB" dirty="0" err="1"/>
            <a:t>Eg</a:t>
          </a:r>
          <a:r>
            <a:rPr lang="en-GB" dirty="0"/>
            <a:t> rocks, wind, rain, sun, water</a:t>
          </a:r>
        </a:p>
      </dgm:t>
    </dgm:pt>
    <dgm:pt modelId="{EC5795D8-786C-A047-A165-43863F5D8785}" type="parTrans" cxnId="{085ED651-6CA1-E84A-B5EE-A39A47E06246}">
      <dgm:prSet/>
      <dgm:spPr>
        <a:noFill/>
      </dgm:spPr>
      <dgm:t>
        <a:bodyPr/>
        <a:lstStyle/>
        <a:p>
          <a:endParaRPr lang="en-GB"/>
        </a:p>
      </dgm:t>
    </dgm:pt>
    <dgm:pt modelId="{2D5EBC90-538A-9D45-A8BA-FE07C35EC0EC}" type="sibTrans" cxnId="{085ED651-6CA1-E84A-B5EE-A39A47E06246}">
      <dgm:prSet/>
      <dgm:spPr/>
      <dgm:t>
        <a:bodyPr/>
        <a:lstStyle/>
        <a:p>
          <a:endParaRPr lang="en-GB"/>
        </a:p>
      </dgm:t>
    </dgm:pt>
    <dgm:pt modelId="{CE4169B4-D3E0-5A42-AA1E-DC93E90813A4}">
      <dgm:prSet phldrT="[Text]"/>
      <dgm:spPr/>
      <dgm:t>
        <a:bodyPr/>
        <a:lstStyle/>
        <a:p>
          <a:r>
            <a:rPr lang="en-GB" dirty="0"/>
            <a:t>Transcendence</a:t>
          </a:r>
        </a:p>
      </dgm:t>
    </dgm:pt>
    <dgm:pt modelId="{04C40272-34EE-974C-BCF9-55619ABBD8E0}" type="parTrans" cxnId="{774E2F82-9839-FA47-9A87-1237B4CFF31E}">
      <dgm:prSet/>
      <dgm:spPr>
        <a:noFill/>
      </dgm:spPr>
      <dgm:t>
        <a:bodyPr/>
        <a:lstStyle/>
        <a:p>
          <a:endParaRPr lang="en-GB"/>
        </a:p>
      </dgm:t>
    </dgm:pt>
    <dgm:pt modelId="{7FBC4D13-1C07-DB4F-AC6F-5F616C0FE918}" type="sibTrans" cxnId="{774E2F82-9839-FA47-9A87-1237B4CFF31E}">
      <dgm:prSet/>
      <dgm:spPr/>
      <dgm:t>
        <a:bodyPr/>
        <a:lstStyle/>
        <a:p>
          <a:endParaRPr lang="en-GB"/>
        </a:p>
      </dgm:t>
    </dgm:pt>
    <dgm:pt modelId="{9D90437A-414A-8E44-98F3-E57A6136936A}">
      <dgm:prSet phldrT="[Text]"/>
      <dgm:spPr/>
      <dgm:t>
        <a:bodyPr/>
        <a:lstStyle/>
        <a:p>
          <a:r>
            <a:rPr lang="en-GB" dirty="0"/>
            <a:t>Senses</a:t>
          </a:r>
        </a:p>
      </dgm:t>
    </dgm:pt>
    <dgm:pt modelId="{98DABD05-7E0A-D14D-9607-40AF632EE19B}" type="parTrans" cxnId="{9B70FB1A-743B-1144-8CC6-A3546F3BF8FE}">
      <dgm:prSet/>
      <dgm:spPr>
        <a:noFill/>
      </dgm:spPr>
      <dgm:t>
        <a:bodyPr/>
        <a:lstStyle/>
        <a:p>
          <a:endParaRPr lang="en-GB"/>
        </a:p>
      </dgm:t>
    </dgm:pt>
    <dgm:pt modelId="{DAFE9B7C-4B21-A24A-B69A-339257D31ACA}" type="sibTrans" cxnId="{9B70FB1A-743B-1144-8CC6-A3546F3BF8FE}">
      <dgm:prSet/>
      <dgm:spPr/>
      <dgm:t>
        <a:bodyPr/>
        <a:lstStyle/>
        <a:p>
          <a:endParaRPr lang="en-GB"/>
        </a:p>
      </dgm:t>
    </dgm:pt>
    <dgm:pt modelId="{7EA97E6C-82E5-4347-98E1-746FB3196F50}">
      <dgm:prSet phldrT="[Text]" custLinFactNeighborX="-93737" custLinFactNeighborY="30985"/>
      <dgm:spPr/>
    </dgm:pt>
    <dgm:pt modelId="{CC01822D-D972-6640-961B-561F13FC2609}" type="parTrans" cxnId="{9852DF31-9137-464F-BF4A-173F5D32835B}">
      <dgm:prSet/>
      <dgm:spPr/>
      <dgm:t>
        <a:bodyPr/>
        <a:lstStyle/>
        <a:p>
          <a:endParaRPr lang="en-GB"/>
        </a:p>
      </dgm:t>
    </dgm:pt>
    <dgm:pt modelId="{8200C812-E9D8-6E40-A3C2-34612E8C90A2}" type="sibTrans" cxnId="{9852DF31-9137-464F-BF4A-173F5D32835B}">
      <dgm:prSet/>
      <dgm:spPr/>
      <dgm:t>
        <a:bodyPr/>
        <a:lstStyle/>
        <a:p>
          <a:endParaRPr lang="en-GB"/>
        </a:p>
      </dgm:t>
    </dgm:pt>
    <dgm:pt modelId="{32B5B6DC-DCE3-C845-8644-4BD62CC8251E}">
      <dgm:prSet phldrT="[Text]" custLinFactNeighborX="-93737" custLinFactNeighborY="30985"/>
      <dgm:spPr/>
    </dgm:pt>
    <dgm:pt modelId="{50B8479D-AD41-004A-B8B8-A10A8B2FBF1B}" type="parTrans" cxnId="{1EA440A6-BFF6-5D40-973E-19964D38DF61}">
      <dgm:prSet/>
      <dgm:spPr/>
      <dgm:t>
        <a:bodyPr/>
        <a:lstStyle/>
        <a:p>
          <a:endParaRPr lang="en-GB"/>
        </a:p>
      </dgm:t>
    </dgm:pt>
    <dgm:pt modelId="{DCE85A81-E789-C44F-B699-CDE4EF518066}" type="sibTrans" cxnId="{1EA440A6-BFF6-5D40-973E-19964D38DF61}">
      <dgm:prSet/>
      <dgm:spPr/>
      <dgm:t>
        <a:bodyPr/>
        <a:lstStyle/>
        <a:p>
          <a:endParaRPr lang="en-GB"/>
        </a:p>
      </dgm:t>
    </dgm:pt>
    <dgm:pt modelId="{E619C559-BAC2-104C-B4A9-87564B245FA5}">
      <dgm:prSet phldrT="[Text]" custLinFactNeighborX="-93737" custLinFactNeighborY="30985"/>
      <dgm:spPr/>
    </dgm:pt>
    <dgm:pt modelId="{167A9EEE-2D23-BD4A-9069-B7AE80529A05}" type="parTrans" cxnId="{3548F68D-5FBD-7A47-8F7B-56921195CF6A}">
      <dgm:prSet/>
      <dgm:spPr/>
      <dgm:t>
        <a:bodyPr/>
        <a:lstStyle/>
        <a:p>
          <a:endParaRPr lang="en-GB"/>
        </a:p>
      </dgm:t>
    </dgm:pt>
    <dgm:pt modelId="{F004BA08-586C-C04B-9AB7-D61E2593D363}" type="sibTrans" cxnId="{3548F68D-5FBD-7A47-8F7B-56921195CF6A}">
      <dgm:prSet/>
      <dgm:spPr/>
      <dgm:t>
        <a:bodyPr/>
        <a:lstStyle/>
        <a:p>
          <a:endParaRPr lang="en-GB"/>
        </a:p>
      </dgm:t>
    </dgm:pt>
    <dgm:pt modelId="{7C942D71-78C1-E64A-8FDE-385C90F975D0}">
      <dgm:prSet phldrT="[Text]"/>
      <dgm:spPr/>
      <dgm:t>
        <a:bodyPr/>
        <a:lstStyle/>
        <a:p>
          <a:r>
            <a:rPr lang="en-GB" dirty="0"/>
            <a:t>Dimensions</a:t>
          </a:r>
        </a:p>
        <a:p>
          <a:r>
            <a:rPr lang="en-GB" dirty="0"/>
            <a:t>Times </a:t>
          </a:r>
        </a:p>
        <a:p>
          <a:r>
            <a:rPr lang="en-GB" dirty="0"/>
            <a:t>Spaces</a:t>
          </a:r>
        </a:p>
        <a:p>
          <a:r>
            <a:rPr lang="en-GB" dirty="0"/>
            <a:t>Movements</a:t>
          </a:r>
        </a:p>
      </dgm:t>
    </dgm:pt>
    <dgm:pt modelId="{24DA1827-3327-5940-A5E0-CB4821835AF4}" type="parTrans" cxnId="{F134B191-8A99-6142-85AA-ACF98085F256}">
      <dgm:prSet/>
      <dgm:spPr>
        <a:noFill/>
      </dgm:spPr>
      <dgm:t>
        <a:bodyPr/>
        <a:lstStyle/>
        <a:p>
          <a:endParaRPr lang="en-GB"/>
        </a:p>
      </dgm:t>
    </dgm:pt>
    <dgm:pt modelId="{6683BF0F-8CC0-9941-A8EC-4EAC658BA517}" type="sibTrans" cxnId="{F134B191-8A99-6142-85AA-ACF98085F256}">
      <dgm:prSet/>
      <dgm:spPr/>
      <dgm:t>
        <a:bodyPr/>
        <a:lstStyle/>
        <a:p>
          <a:endParaRPr lang="en-GB"/>
        </a:p>
      </dgm:t>
    </dgm:pt>
    <dgm:pt modelId="{40362EF6-90D1-B148-B371-04BD7FC7F7C2}" type="pres">
      <dgm:prSet presAssocID="{5A98C8FA-BC5F-2A40-A3FA-1D02A979EE0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60530A-DC86-E549-B9CE-E0D45E53CF5E}" type="pres">
      <dgm:prSet presAssocID="{5B92F3B9-EEFC-444E-AD01-9F6154FC2287}" presName="centerShape" presStyleLbl="node0" presStyleIdx="0" presStyleCnt="1" custLinFactNeighborX="-42703" custLinFactNeighborY="46275"/>
      <dgm:spPr/>
    </dgm:pt>
    <dgm:pt modelId="{529AA99B-532D-514A-9C53-A5608370D3E6}" type="pres">
      <dgm:prSet presAssocID="{D09377AF-36F9-0A43-9CF9-4F6440AAC9EE}" presName="parTrans" presStyleLbl="sibTrans2D1" presStyleIdx="0" presStyleCnt="6" custLinFactY="200000" custLinFactNeighborX="63941" custLinFactNeighborY="265551"/>
      <dgm:spPr/>
    </dgm:pt>
    <dgm:pt modelId="{B0E5EB99-F3A3-9B41-AB56-C7A45285D327}" type="pres">
      <dgm:prSet presAssocID="{D09377AF-36F9-0A43-9CF9-4F6440AAC9EE}" presName="connectorText" presStyleLbl="sibTrans2D1" presStyleIdx="0" presStyleCnt="6"/>
      <dgm:spPr/>
    </dgm:pt>
    <dgm:pt modelId="{0D523A55-7B58-844D-A96D-C3FF9A846B67}" type="pres">
      <dgm:prSet presAssocID="{94F02D42-0056-3243-8200-9184CCBE0401}" presName="node" presStyleLbl="node1" presStyleIdx="0" presStyleCnt="6" custRadScaleRad="131550" custRadScaleInc="122127">
        <dgm:presLayoutVars>
          <dgm:bulletEnabled val="1"/>
        </dgm:presLayoutVars>
      </dgm:prSet>
      <dgm:spPr/>
    </dgm:pt>
    <dgm:pt modelId="{3DE76BA3-BC3F-7F46-8878-C9A429F05DBB}" type="pres">
      <dgm:prSet presAssocID="{98DABD05-7E0A-D14D-9607-40AF632EE19B}" presName="parTrans" presStyleLbl="sibTrans2D1" presStyleIdx="1" presStyleCnt="6" custLinFactNeighborX="64178" custLinFactNeighborY="-15266"/>
      <dgm:spPr>
        <a:prstGeom prst="leftRightArrow">
          <a:avLst/>
        </a:prstGeom>
      </dgm:spPr>
    </dgm:pt>
    <dgm:pt modelId="{004D7262-6ED0-BF4D-BFBF-F53372F7F443}" type="pres">
      <dgm:prSet presAssocID="{98DABD05-7E0A-D14D-9607-40AF632EE19B}" presName="connectorText" presStyleLbl="sibTrans2D1" presStyleIdx="1" presStyleCnt="6"/>
      <dgm:spPr/>
    </dgm:pt>
    <dgm:pt modelId="{EE4EFE3C-2B6E-3448-8349-DA6C8033C0CA}" type="pres">
      <dgm:prSet presAssocID="{9D90437A-414A-8E44-98F3-E57A6136936A}" presName="node" presStyleLbl="node1" presStyleIdx="1" presStyleCnt="6" custRadScaleRad="118329" custRadScaleInc="41036">
        <dgm:presLayoutVars>
          <dgm:bulletEnabled val="1"/>
        </dgm:presLayoutVars>
      </dgm:prSet>
      <dgm:spPr/>
    </dgm:pt>
    <dgm:pt modelId="{9668DFEC-A73E-144F-ADFE-4B6D38E9F27E}" type="pres">
      <dgm:prSet presAssocID="{55DFB9A5-34D3-F040-8EF5-A288D7F8004D}" presName="parTrans" presStyleLbl="sibTrans2D1" presStyleIdx="2" presStyleCnt="6" custLinFactNeighborX="54835" custLinFactNeighborY="0"/>
      <dgm:spPr/>
    </dgm:pt>
    <dgm:pt modelId="{2A087FF3-232C-2049-B298-47397312F9DD}" type="pres">
      <dgm:prSet presAssocID="{55DFB9A5-34D3-F040-8EF5-A288D7F8004D}" presName="connectorText" presStyleLbl="sibTrans2D1" presStyleIdx="2" presStyleCnt="6"/>
      <dgm:spPr/>
    </dgm:pt>
    <dgm:pt modelId="{198389F9-12B7-234D-92B7-1FC8971E8E2C}" type="pres">
      <dgm:prSet presAssocID="{5215D66A-8254-314C-B95D-02623A7FF8A9}" presName="node" presStyleLbl="node1" presStyleIdx="2" presStyleCnt="6" custRadScaleRad="124721" custRadScaleInc="59688">
        <dgm:presLayoutVars>
          <dgm:bulletEnabled val="1"/>
        </dgm:presLayoutVars>
      </dgm:prSet>
      <dgm:spPr/>
    </dgm:pt>
    <dgm:pt modelId="{77B4E3A8-12C5-EC47-9B10-24B7C307BB31}" type="pres">
      <dgm:prSet presAssocID="{EC5795D8-786C-A047-A165-43863F5D8785}" presName="parTrans" presStyleLbl="sibTrans2D1" presStyleIdx="3" presStyleCnt="6"/>
      <dgm:spPr/>
    </dgm:pt>
    <dgm:pt modelId="{024208FB-083D-FF4D-9B17-B2664D6402E8}" type="pres">
      <dgm:prSet presAssocID="{EC5795D8-786C-A047-A165-43863F5D8785}" presName="connectorText" presStyleLbl="sibTrans2D1" presStyleIdx="3" presStyleCnt="6"/>
      <dgm:spPr/>
    </dgm:pt>
    <dgm:pt modelId="{C37B68A0-1688-B046-8E3D-BCA44890FAFE}" type="pres">
      <dgm:prSet presAssocID="{3D8970BB-FF9D-6E48-9A65-A3674CC7DE22}" presName="node" presStyleLbl="node1" presStyleIdx="3" presStyleCnt="6" custRadScaleRad="99259" custRadScaleInc="3834">
        <dgm:presLayoutVars>
          <dgm:bulletEnabled val="1"/>
        </dgm:presLayoutVars>
      </dgm:prSet>
      <dgm:spPr/>
    </dgm:pt>
    <dgm:pt modelId="{F88E8664-1F8C-784A-B751-67A21EB0642C}" type="pres">
      <dgm:prSet presAssocID="{04C40272-34EE-974C-BCF9-55619ABBD8E0}" presName="parTrans" presStyleLbl="sibTrans2D1" presStyleIdx="4" presStyleCnt="6"/>
      <dgm:spPr>
        <a:prstGeom prst="leftRightArrow">
          <a:avLst/>
        </a:prstGeom>
      </dgm:spPr>
    </dgm:pt>
    <dgm:pt modelId="{A10CA8AB-BDB6-C941-AA3B-998699A50598}" type="pres">
      <dgm:prSet presAssocID="{04C40272-34EE-974C-BCF9-55619ABBD8E0}" presName="connectorText" presStyleLbl="sibTrans2D1" presStyleIdx="4" presStyleCnt="6"/>
      <dgm:spPr/>
    </dgm:pt>
    <dgm:pt modelId="{BE98C9B7-7D41-F045-9B21-3B377EBDA2C2}" type="pres">
      <dgm:prSet presAssocID="{CE4169B4-D3E0-5A42-AA1E-DC93E90813A4}" presName="node" presStyleLbl="node1" presStyleIdx="4" presStyleCnt="6" custRadScaleRad="188390" custRadScaleInc="111021">
        <dgm:presLayoutVars>
          <dgm:bulletEnabled val="1"/>
        </dgm:presLayoutVars>
      </dgm:prSet>
      <dgm:spPr/>
    </dgm:pt>
    <dgm:pt modelId="{D1D41B48-836B-F445-B97E-CD7F3CA7225B}" type="pres">
      <dgm:prSet presAssocID="{24DA1827-3327-5940-A5E0-CB4821835AF4}" presName="parTrans" presStyleLbl="sibTrans2D1" presStyleIdx="5" presStyleCnt="6"/>
      <dgm:spPr>
        <a:prstGeom prst="leftRightArrow">
          <a:avLst/>
        </a:prstGeom>
      </dgm:spPr>
    </dgm:pt>
    <dgm:pt modelId="{148296F0-3211-A64D-8C57-690D2D213102}" type="pres">
      <dgm:prSet presAssocID="{24DA1827-3327-5940-A5E0-CB4821835AF4}" presName="connectorText" presStyleLbl="sibTrans2D1" presStyleIdx="5" presStyleCnt="6"/>
      <dgm:spPr/>
    </dgm:pt>
    <dgm:pt modelId="{5B206F51-809E-3A47-AB40-631F26C4D363}" type="pres">
      <dgm:prSet presAssocID="{7C942D71-78C1-E64A-8FDE-385C90F975D0}" presName="node" presStyleLbl="node1" presStyleIdx="5" presStyleCnt="6" custRadScaleRad="188492" custRadScaleInc="8363">
        <dgm:presLayoutVars>
          <dgm:bulletEnabled val="1"/>
        </dgm:presLayoutVars>
      </dgm:prSet>
      <dgm:spPr/>
    </dgm:pt>
  </dgm:ptLst>
  <dgm:cxnLst>
    <dgm:cxn modelId="{E639F712-F152-FC4A-9D88-5E52AA53E90B}" type="presOf" srcId="{04C40272-34EE-974C-BCF9-55619ABBD8E0}" destId="{F88E8664-1F8C-784A-B751-67A21EB0642C}" srcOrd="0" destOrd="0" presId="urn:microsoft.com/office/officeart/2005/8/layout/radial5"/>
    <dgm:cxn modelId="{9B70FB1A-743B-1144-8CC6-A3546F3BF8FE}" srcId="{5B92F3B9-EEFC-444E-AD01-9F6154FC2287}" destId="{9D90437A-414A-8E44-98F3-E57A6136936A}" srcOrd="1" destOrd="0" parTransId="{98DABD05-7E0A-D14D-9607-40AF632EE19B}" sibTransId="{DAFE9B7C-4B21-A24A-B69A-339257D31ACA}"/>
    <dgm:cxn modelId="{E9C66B1E-800D-C341-AB7B-320C46AB4DCC}" type="presOf" srcId="{94F02D42-0056-3243-8200-9184CCBE0401}" destId="{0D523A55-7B58-844D-A96D-C3FF9A846B67}" srcOrd="0" destOrd="0" presId="urn:microsoft.com/office/officeart/2005/8/layout/radial5"/>
    <dgm:cxn modelId="{26C37A25-C97E-E941-AECC-A774966A5C18}" type="presOf" srcId="{5215D66A-8254-314C-B95D-02623A7FF8A9}" destId="{198389F9-12B7-234D-92B7-1FC8971E8E2C}" srcOrd="0" destOrd="0" presId="urn:microsoft.com/office/officeart/2005/8/layout/radial5"/>
    <dgm:cxn modelId="{D92A6228-155F-F44D-BA8F-F58D3A52061E}" type="presOf" srcId="{55DFB9A5-34D3-F040-8EF5-A288D7F8004D}" destId="{9668DFEC-A73E-144F-ADFE-4B6D38E9F27E}" srcOrd="0" destOrd="0" presId="urn:microsoft.com/office/officeart/2005/8/layout/radial5"/>
    <dgm:cxn modelId="{488A662F-44D3-CC4C-A1BB-996B019AB212}" type="presOf" srcId="{7C942D71-78C1-E64A-8FDE-385C90F975D0}" destId="{5B206F51-809E-3A47-AB40-631F26C4D363}" srcOrd="0" destOrd="0" presId="urn:microsoft.com/office/officeart/2005/8/layout/radial5"/>
    <dgm:cxn modelId="{9852DF31-9137-464F-BF4A-173F5D32835B}" srcId="{5A98C8FA-BC5F-2A40-A3FA-1D02A979EE0D}" destId="{7EA97E6C-82E5-4347-98E1-746FB3196F50}" srcOrd="3" destOrd="0" parTransId="{CC01822D-D972-6640-961B-561F13FC2609}" sibTransId="{8200C812-E9D8-6E40-A3C2-34612E8C90A2}"/>
    <dgm:cxn modelId="{51BFD640-C626-2B45-8EC6-FEEB8209244E}" type="presOf" srcId="{24DA1827-3327-5940-A5E0-CB4821835AF4}" destId="{148296F0-3211-A64D-8C57-690D2D213102}" srcOrd="1" destOrd="0" presId="urn:microsoft.com/office/officeart/2005/8/layout/radial5"/>
    <dgm:cxn modelId="{80822645-6D0E-8F46-8A3B-277636E03480}" type="presOf" srcId="{5A98C8FA-BC5F-2A40-A3FA-1D02A979EE0D}" destId="{40362EF6-90D1-B148-B371-04BD7FC7F7C2}" srcOrd="0" destOrd="0" presId="urn:microsoft.com/office/officeart/2005/8/layout/radial5"/>
    <dgm:cxn modelId="{956BC147-7D35-1243-824B-08C8B0E37B15}" srcId="{5B92F3B9-EEFC-444E-AD01-9F6154FC2287}" destId="{94F02D42-0056-3243-8200-9184CCBE0401}" srcOrd="0" destOrd="0" parTransId="{D09377AF-36F9-0A43-9CF9-4F6440AAC9EE}" sibTransId="{D96E08C1-F7CD-BB43-B2A7-FB99527B9C21}"/>
    <dgm:cxn modelId="{085ED651-6CA1-E84A-B5EE-A39A47E06246}" srcId="{5B92F3B9-EEFC-444E-AD01-9F6154FC2287}" destId="{3D8970BB-FF9D-6E48-9A65-A3674CC7DE22}" srcOrd="3" destOrd="0" parTransId="{EC5795D8-786C-A047-A165-43863F5D8785}" sibTransId="{2D5EBC90-538A-9D45-A8BA-FE07C35EC0EC}"/>
    <dgm:cxn modelId="{7B4DFE57-CFFD-7A43-8723-C14290EFD8E3}" type="presOf" srcId="{24DA1827-3327-5940-A5E0-CB4821835AF4}" destId="{D1D41B48-836B-F445-B97E-CD7F3CA7225B}" srcOrd="0" destOrd="0" presId="urn:microsoft.com/office/officeart/2005/8/layout/radial5"/>
    <dgm:cxn modelId="{82A97E5A-C303-854C-9CF6-2292751E4481}" type="presOf" srcId="{98DABD05-7E0A-D14D-9607-40AF632EE19B}" destId="{004D7262-6ED0-BF4D-BFBF-F53372F7F443}" srcOrd="1" destOrd="0" presId="urn:microsoft.com/office/officeart/2005/8/layout/radial5"/>
    <dgm:cxn modelId="{3470BD67-1492-6746-A1A8-E55C9C7EAC36}" type="presOf" srcId="{98DABD05-7E0A-D14D-9607-40AF632EE19B}" destId="{3DE76BA3-BC3F-7F46-8878-C9A429F05DBB}" srcOrd="0" destOrd="0" presId="urn:microsoft.com/office/officeart/2005/8/layout/radial5"/>
    <dgm:cxn modelId="{774E2F82-9839-FA47-9A87-1237B4CFF31E}" srcId="{5B92F3B9-EEFC-444E-AD01-9F6154FC2287}" destId="{CE4169B4-D3E0-5A42-AA1E-DC93E90813A4}" srcOrd="4" destOrd="0" parTransId="{04C40272-34EE-974C-BCF9-55619ABBD8E0}" sibTransId="{7FBC4D13-1C07-DB4F-AC6F-5F616C0FE918}"/>
    <dgm:cxn modelId="{3548F68D-5FBD-7A47-8F7B-56921195CF6A}" srcId="{5A98C8FA-BC5F-2A40-A3FA-1D02A979EE0D}" destId="{E619C559-BAC2-104C-B4A9-87564B245FA5}" srcOrd="1" destOrd="0" parTransId="{167A9EEE-2D23-BD4A-9069-B7AE80529A05}" sibTransId="{F004BA08-586C-C04B-9AB7-D61E2593D363}"/>
    <dgm:cxn modelId="{8EC3ED8E-76A8-B048-A999-2FF090AFC79C}" type="presOf" srcId="{04C40272-34EE-974C-BCF9-55619ABBD8E0}" destId="{A10CA8AB-BDB6-C941-AA3B-998699A50598}" srcOrd="1" destOrd="0" presId="urn:microsoft.com/office/officeart/2005/8/layout/radial5"/>
    <dgm:cxn modelId="{F134B191-8A99-6142-85AA-ACF98085F256}" srcId="{5B92F3B9-EEFC-444E-AD01-9F6154FC2287}" destId="{7C942D71-78C1-E64A-8FDE-385C90F975D0}" srcOrd="5" destOrd="0" parTransId="{24DA1827-3327-5940-A5E0-CB4821835AF4}" sibTransId="{6683BF0F-8CC0-9941-A8EC-4EAC658BA517}"/>
    <dgm:cxn modelId="{F44F83A3-8BDC-314A-97F9-3C339DDA9A39}" type="presOf" srcId="{EC5795D8-786C-A047-A165-43863F5D8785}" destId="{77B4E3A8-12C5-EC47-9B10-24B7C307BB31}" srcOrd="0" destOrd="0" presId="urn:microsoft.com/office/officeart/2005/8/layout/radial5"/>
    <dgm:cxn modelId="{1EA440A6-BFF6-5D40-973E-19964D38DF61}" srcId="{5A98C8FA-BC5F-2A40-A3FA-1D02A979EE0D}" destId="{32B5B6DC-DCE3-C845-8644-4BD62CC8251E}" srcOrd="2" destOrd="0" parTransId="{50B8479D-AD41-004A-B8B8-A10A8B2FBF1B}" sibTransId="{DCE85A81-E789-C44F-B699-CDE4EF518066}"/>
    <dgm:cxn modelId="{1E9E6DAB-E987-3E4A-BF23-706C69CB02CB}" type="presOf" srcId="{3D8970BB-FF9D-6E48-9A65-A3674CC7DE22}" destId="{C37B68A0-1688-B046-8E3D-BCA44890FAFE}" srcOrd="0" destOrd="0" presId="urn:microsoft.com/office/officeart/2005/8/layout/radial5"/>
    <dgm:cxn modelId="{D0081DB4-9E82-1D42-9A3B-1C3B147C3885}" type="presOf" srcId="{D09377AF-36F9-0A43-9CF9-4F6440AAC9EE}" destId="{B0E5EB99-F3A3-9B41-AB56-C7A45285D327}" srcOrd="1" destOrd="0" presId="urn:microsoft.com/office/officeart/2005/8/layout/radial5"/>
    <dgm:cxn modelId="{334BC4BC-10AC-3041-A446-B16AAE0C7C1C}" type="presOf" srcId="{D09377AF-36F9-0A43-9CF9-4F6440AAC9EE}" destId="{529AA99B-532D-514A-9C53-A5608370D3E6}" srcOrd="0" destOrd="0" presId="urn:microsoft.com/office/officeart/2005/8/layout/radial5"/>
    <dgm:cxn modelId="{EC0867C6-A029-2447-9DB2-5690BF8C1B6A}" type="presOf" srcId="{9D90437A-414A-8E44-98F3-E57A6136936A}" destId="{EE4EFE3C-2B6E-3448-8349-DA6C8033C0CA}" srcOrd="0" destOrd="0" presId="urn:microsoft.com/office/officeart/2005/8/layout/radial5"/>
    <dgm:cxn modelId="{21A46CC8-2E45-1848-B06E-FD9F527F87C7}" type="presOf" srcId="{55DFB9A5-34D3-F040-8EF5-A288D7F8004D}" destId="{2A087FF3-232C-2049-B298-47397312F9DD}" srcOrd="1" destOrd="0" presId="urn:microsoft.com/office/officeart/2005/8/layout/radial5"/>
    <dgm:cxn modelId="{EC2535D2-01B0-5148-8DE5-6F1E724A822D}" type="presOf" srcId="{5B92F3B9-EEFC-444E-AD01-9F6154FC2287}" destId="{F660530A-DC86-E549-B9CE-E0D45E53CF5E}" srcOrd="0" destOrd="0" presId="urn:microsoft.com/office/officeart/2005/8/layout/radial5"/>
    <dgm:cxn modelId="{9B36C8D4-0350-264C-AA65-813F286BF097}" type="presOf" srcId="{CE4169B4-D3E0-5A42-AA1E-DC93E90813A4}" destId="{BE98C9B7-7D41-F045-9B21-3B377EBDA2C2}" srcOrd="0" destOrd="0" presId="urn:microsoft.com/office/officeart/2005/8/layout/radial5"/>
    <dgm:cxn modelId="{83E41DDA-4FC4-A442-951A-57DD04A7CB82}" type="presOf" srcId="{EC5795D8-786C-A047-A165-43863F5D8785}" destId="{024208FB-083D-FF4D-9B17-B2664D6402E8}" srcOrd="1" destOrd="0" presId="urn:microsoft.com/office/officeart/2005/8/layout/radial5"/>
    <dgm:cxn modelId="{95739CDC-FA63-7D4B-AADB-EDE882BF3799}" srcId="{5B92F3B9-EEFC-444E-AD01-9F6154FC2287}" destId="{5215D66A-8254-314C-B95D-02623A7FF8A9}" srcOrd="2" destOrd="0" parTransId="{55DFB9A5-34D3-F040-8EF5-A288D7F8004D}" sibTransId="{4405068E-EF38-024E-811D-74807A10947C}"/>
    <dgm:cxn modelId="{F96A34EF-8974-0943-9795-FD8E0F5A0A19}" srcId="{5A98C8FA-BC5F-2A40-A3FA-1D02A979EE0D}" destId="{5B92F3B9-EEFC-444E-AD01-9F6154FC2287}" srcOrd="0" destOrd="0" parTransId="{116691FF-65D8-6B48-8E1B-9FD7B1C635C3}" sibTransId="{C3BC032F-D438-FC45-96EB-076EB5E5898A}"/>
    <dgm:cxn modelId="{00D5D9EA-BFEB-8842-9AA6-7BEA8AAF8877}" type="presParOf" srcId="{40362EF6-90D1-B148-B371-04BD7FC7F7C2}" destId="{F660530A-DC86-E549-B9CE-E0D45E53CF5E}" srcOrd="0" destOrd="0" presId="urn:microsoft.com/office/officeart/2005/8/layout/radial5"/>
    <dgm:cxn modelId="{EB312290-053B-494B-9112-649040E12EE3}" type="presParOf" srcId="{40362EF6-90D1-B148-B371-04BD7FC7F7C2}" destId="{529AA99B-532D-514A-9C53-A5608370D3E6}" srcOrd="1" destOrd="0" presId="urn:microsoft.com/office/officeart/2005/8/layout/radial5"/>
    <dgm:cxn modelId="{D11EE9CC-7F17-F44A-980E-DDA3C29ED370}" type="presParOf" srcId="{529AA99B-532D-514A-9C53-A5608370D3E6}" destId="{B0E5EB99-F3A3-9B41-AB56-C7A45285D327}" srcOrd="0" destOrd="0" presId="urn:microsoft.com/office/officeart/2005/8/layout/radial5"/>
    <dgm:cxn modelId="{ECF29558-AABC-A44E-82A6-01E8E5F0610D}" type="presParOf" srcId="{40362EF6-90D1-B148-B371-04BD7FC7F7C2}" destId="{0D523A55-7B58-844D-A96D-C3FF9A846B67}" srcOrd="2" destOrd="0" presId="urn:microsoft.com/office/officeart/2005/8/layout/radial5"/>
    <dgm:cxn modelId="{69AEDE30-2C75-EA45-ACB7-5E4CF6375338}" type="presParOf" srcId="{40362EF6-90D1-B148-B371-04BD7FC7F7C2}" destId="{3DE76BA3-BC3F-7F46-8878-C9A429F05DBB}" srcOrd="3" destOrd="0" presId="urn:microsoft.com/office/officeart/2005/8/layout/radial5"/>
    <dgm:cxn modelId="{E2619942-D9BC-9141-935C-B2A4757FA993}" type="presParOf" srcId="{3DE76BA3-BC3F-7F46-8878-C9A429F05DBB}" destId="{004D7262-6ED0-BF4D-BFBF-F53372F7F443}" srcOrd="0" destOrd="0" presId="urn:microsoft.com/office/officeart/2005/8/layout/radial5"/>
    <dgm:cxn modelId="{5F937BAF-CA7F-0742-A2CC-87761C8692E0}" type="presParOf" srcId="{40362EF6-90D1-B148-B371-04BD7FC7F7C2}" destId="{EE4EFE3C-2B6E-3448-8349-DA6C8033C0CA}" srcOrd="4" destOrd="0" presId="urn:microsoft.com/office/officeart/2005/8/layout/radial5"/>
    <dgm:cxn modelId="{1EA8B6ED-DF28-BD4D-80DD-35FCB3ABD3AE}" type="presParOf" srcId="{40362EF6-90D1-B148-B371-04BD7FC7F7C2}" destId="{9668DFEC-A73E-144F-ADFE-4B6D38E9F27E}" srcOrd="5" destOrd="0" presId="urn:microsoft.com/office/officeart/2005/8/layout/radial5"/>
    <dgm:cxn modelId="{A61862B6-FD86-A84E-A3DC-2670749CF638}" type="presParOf" srcId="{9668DFEC-A73E-144F-ADFE-4B6D38E9F27E}" destId="{2A087FF3-232C-2049-B298-47397312F9DD}" srcOrd="0" destOrd="0" presId="urn:microsoft.com/office/officeart/2005/8/layout/radial5"/>
    <dgm:cxn modelId="{E16AFCCD-F790-4744-939F-27C2E577BB4F}" type="presParOf" srcId="{40362EF6-90D1-B148-B371-04BD7FC7F7C2}" destId="{198389F9-12B7-234D-92B7-1FC8971E8E2C}" srcOrd="6" destOrd="0" presId="urn:microsoft.com/office/officeart/2005/8/layout/radial5"/>
    <dgm:cxn modelId="{38BC40A0-5996-D442-93D9-BAE84495690D}" type="presParOf" srcId="{40362EF6-90D1-B148-B371-04BD7FC7F7C2}" destId="{77B4E3A8-12C5-EC47-9B10-24B7C307BB31}" srcOrd="7" destOrd="0" presId="urn:microsoft.com/office/officeart/2005/8/layout/radial5"/>
    <dgm:cxn modelId="{3F030D38-8A97-FF4E-AF6F-3B602224A272}" type="presParOf" srcId="{77B4E3A8-12C5-EC47-9B10-24B7C307BB31}" destId="{024208FB-083D-FF4D-9B17-B2664D6402E8}" srcOrd="0" destOrd="0" presId="urn:microsoft.com/office/officeart/2005/8/layout/radial5"/>
    <dgm:cxn modelId="{9E624B49-D791-8F43-B253-B6725FB483C7}" type="presParOf" srcId="{40362EF6-90D1-B148-B371-04BD7FC7F7C2}" destId="{C37B68A0-1688-B046-8E3D-BCA44890FAFE}" srcOrd="8" destOrd="0" presId="urn:microsoft.com/office/officeart/2005/8/layout/radial5"/>
    <dgm:cxn modelId="{05D6552B-7506-1A4D-9C34-F433C5912110}" type="presParOf" srcId="{40362EF6-90D1-B148-B371-04BD7FC7F7C2}" destId="{F88E8664-1F8C-784A-B751-67A21EB0642C}" srcOrd="9" destOrd="0" presId="urn:microsoft.com/office/officeart/2005/8/layout/radial5"/>
    <dgm:cxn modelId="{2EDD2A5A-AFFE-7B47-A6F2-0C5A78F0D0F2}" type="presParOf" srcId="{F88E8664-1F8C-784A-B751-67A21EB0642C}" destId="{A10CA8AB-BDB6-C941-AA3B-998699A50598}" srcOrd="0" destOrd="0" presId="urn:microsoft.com/office/officeart/2005/8/layout/radial5"/>
    <dgm:cxn modelId="{82F4BD39-CBA6-D64A-871B-CF1AE0638792}" type="presParOf" srcId="{40362EF6-90D1-B148-B371-04BD7FC7F7C2}" destId="{BE98C9B7-7D41-F045-9B21-3B377EBDA2C2}" srcOrd="10" destOrd="0" presId="urn:microsoft.com/office/officeart/2005/8/layout/radial5"/>
    <dgm:cxn modelId="{4EF8A6A7-C757-A647-B346-9ECFCE88FE2F}" type="presParOf" srcId="{40362EF6-90D1-B148-B371-04BD7FC7F7C2}" destId="{D1D41B48-836B-F445-B97E-CD7F3CA7225B}" srcOrd="11" destOrd="0" presId="urn:microsoft.com/office/officeart/2005/8/layout/radial5"/>
    <dgm:cxn modelId="{3037E594-975B-264D-B552-908CFD7A8C05}" type="presParOf" srcId="{D1D41B48-836B-F445-B97E-CD7F3CA7225B}" destId="{148296F0-3211-A64D-8C57-690D2D213102}" srcOrd="0" destOrd="0" presId="urn:microsoft.com/office/officeart/2005/8/layout/radial5"/>
    <dgm:cxn modelId="{8C16B7D7-3F1F-554B-BF95-248C8284D484}" type="presParOf" srcId="{40362EF6-90D1-B148-B371-04BD7FC7F7C2}" destId="{5B206F51-809E-3A47-AB40-631F26C4D363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21F1C8-CF30-914C-9CBF-40BE3FB43090}" type="doc">
      <dgm:prSet loTypeId="urn:microsoft.com/office/officeart/2005/8/layout/default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7F6607E7-620F-3342-8262-F5D05E3D7103}">
      <dgm:prSet phldrT="[Text]"/>
      <dgm:spPr/>
      <dgm:t>
        <a:bodyPr/>
        <a:lstStyle/>
        <a:p>
          <a:r>
            <a:rPr lang="en-GB" dirty="0"/>
            <a:t>practices</a:t>
          </a:r>
        </a:p>
      </dgm:t>
    </dgm:pt>
    <dgm:pt modelId="{38C3A022-9229-544C-894A-B8CDD1B5866D}" type="parTrans" cxnId="{652BB379-4CC0-5B49-BC0B-9FC1FACE9A3A}">
      <dgm:prSet/>
      <dgm:spPr/>
      <dgm:t>
        <a:bodyPr/>
        <a:lstStyle/>
        <a:p>
          <a:endParaRPr lang="en-GB"/>
        </a:p>
      </dgm:t>
    </dgm:pt>
    <dgm:pt modelId="{D1796B34-43D0-2F4B-A888-110EA127F1B7}" type="sibTrans" cxnId="{652BB379-4CC0-5B49-BC0B-9FC1FACE9A3A}">
      <dgm:prSet/>
      <dgm:spPr/>
      <dgm:t>
        <a:bodyPr/>
        <a:lstStyle/>
        <a:p>
          <a:endParaRPr lang="en-GB"/>
        </a:p>
      </dgm:t>
    </dgm:pt>
    <dgm:pt modelId="{26547E22-8B83-5548-94C5-05DE82E40D5C}">
      <dgm:prSet phldrT="[Text]"/>
      <dgm:spPr/>
      <dgm:t>
        <a:bodyPr/>
        <a:lstStyle/>
        <a:p>
          <a:r>
            <a:rPr lang="en-GB" dirty="0"/>
            <a:t>performances</a:t>
          </a:r>
        </a:p>
      </dgm:t>
    </dgm:pt>
    <dgm:pt modelId="{69C1A6B5-22A9-BE45-9898-04C395130E76}" type="parTrans" cxnId="{BA96C195-7F9B-154E-815E-E63EC8D11FF3}">
      <dgm:prSet/>
      <dgm:spPr/>
      <dgm:t>
        <a:bodyPr/>
        <a:lstStyle/>
        <a:p>
          <a:endParaRPr lang="en-GB"/>
        </a:p>
      </dgm:t>
    </dgm:pt>
    <dgm:pt modelId="{7CB88971-9EE6-2E4D-9683-453296D2F13D}" type="sibTrans" cxnId="{BA96C195-7F9B-154E-815E-E63EC8D11FF3}">
      <dgm:prSet/>
      <dgm:spPr/>
      <dgm:t>
        <a:bodyPr/>
        <a:lstStyle/>
        <a:p>
          <a:endParaRPr lang="en-GB"/>
        </a:p>
      </dgm:t>
    </dgm:pt>
    <dgm:pt modelId="{5014867E-0C2C-6B49-A766-3D0E18AEC721}">
      <dgm:prSet phldrT="[Text]"/>
      <dgm:spPr/>
      <dgm:t>
        <a:bodyPr/>
        <a:lstStyle/>
        <a:p>
          <a:r>
            <a:rPr lang="en-GB" dirty="0"/>
            <a:t>words</a:t>
          </a:r>
        </a:p>
      </dgm:t>
    </dgm:pt>
    <dgm:pt modelId="{2AAD8001-35D4-E442-8C7B-34A19994B192}" type="parTrans" cxnId="{7296673B-9AEC-4841-A577-FA17550219D9}">
      <dgm:prSet/>
      <dgm:spPr/>
      <dgm:t>
        <a:bodyPr/>
        <a:lstStyle/>
        <a:p>
          <a:endParaRPr lang="en-GB"/>
        </a:p>
      </dgm:t>
    </dgm:pt>
    <dgm:pt modelId="{289D38C4-8F5D-2A47-A54B-386407383FF0}" type="sibTrans" cxnId="{7296673B-9AEC-4841-A577-FA17550219D9}">
      <dgm:prSet/>
      <dgm:spPr/>
      <dgm:t>
        <a:bodyPr/>
        <a:lstStyle/>
        <a:p>
          <a:endParaRPr lang="en-GB"/>
        </a:p>
      </dgm:t>
    </dgm:pt>
    <dgm:pt modelId="{7023D1E5-745A-0541-9F77-8A791D7AED10}">
      <dgm:prSet phldrT="[Text]"/>
      <dgm:spPr/>
      <dgm:t>
        <a:bodyPr/>
        <a:lstStyle/>
        <a:p>
          <a:r>
            <a:rPr lang="en-GB" dirty="0"/>
            <a:t>symbols</a:t>
          </a:r>
        </a:p>
      </dgm:t>
    </dgm:pt>
    <dgm:pt modelId="{6E9DCC28-FDFB-F147-A8C8-C9FCD7822610}" type="parTrans" cxnId="{C8E5EE40-2865-9949-8EC5-2E85F0E1C7A6}">
      <dgm:prSet/>
      <dgm:spPr/>
      <dgm:t>
        <a:bodyPr/>
        <a:lstStyle/>
        <a:p>
          <a:endParaRPr lang="en-GB"/>
        </a:p>
      </dgm:t>
    </dgm:pt>
    <dgm:pt modelId="{49D0AA6A-4E4A-9148-BED8-15415CE80833}" type="sibTrans" cxnId="{C8E5EE40-2865-9949-8EC5-2E85F0E1C7A6}">
      <dgm:prSet/>
      <dgm:spPr/>
      <dgm:t>
        <a:bodyPr/>
        <a:lstStyle/>
        <a:p>
          <a:endParaRPr lang="en-GB"/>
        </a:p>
      </dgm:t>
    </dgm:pt>
    <dgm:pt modelId="{CFC2B4E4-298A-E946-B6FE-EF76E341A621}">
      <dgm:prSet phldrT="[Text]"/>
      <dgm:spPr/>
      <dgm:t>
        <a:bodyPr/>
        <a:lstStyle/>
        <a:p>
          <a:r>
            <a:rPr lang="en-GB" dirty="0"/>
            <a:t>landscapes</a:t>
          </a:r>
        </a:p>
      </dgm:t>
    </dgm:pt>
    <dgm:pt modelId="{1BD10A54-6ED6-8145-B576-847FB656803C}" type="parTrans" cxnId="{1088B54C-226A-F84E-945F-2218241DC5EA}">
      <dgm:prSet/>
      <dgm:spPr/>
      <dgm:t>
        <a:bodyPr/>
        <a:lstStyle/>
        <a:p>
          <a:endParaRPr lang="en-GB"/>
        </a:p>
      </dgm:t>
    </dgm:pt>
    <dgm:pt modelId="{EAED8B45-D89D-CF43-B849-CB17D06B1052}" type="sibTrans" cxnId="{1088B54C-226A-F84E-945F-2218241DC5EA}">
      <dgm:prSet/>
      <dgm:spPr/>
      <dgm:t>
        <a:bodyPr/>
        <a:lstStyle/>
        <a:p>
          <a:endParaRPr lang="en-GB"/>
        </a:p>
      </dgm:t>
    </dgm:pt>
    <dgm:pt modelId="{3FA0B8DB-E8C6-D54B-9424-AD3C6043B973}" type="pres">
      <dgm:prSet presAssocID="{2B21F1C8-CF30-914C-9CBF-40BE3FB43090}" presName="diagram" presStyleCnt="0">
        <dgm:presLayoutVars>
          <dgm:dir/>
          <dgm:resizeHandles val="exact"/>
        </dgm:presLayoutVars>
      </dgm:prSet>
      <dgm:spPr/>
    </dgm:pt>
    <dgm:pt modelId="{FE3FF448-2E2C-4545-8219-B64F81CC6C2B}" type="pres">
      <dgm:prSet presAssocID="{7F6607E7-620F-3342-8262-F5D05E3D7103}" presName="node" presStyleLbl="node1" presStyleIdx="0" presStyleCnt="5">
        <dgm:presLayoutVars>
          <dgm:bulletEnabled val="1"/>
        </dgm:presLayoutVars>
      </dgm:prSet>
      <dgm:spPr/>
    </dgm:pt>
    <dgm:pt modelId="{C7330DA1-8416-5945-9C34-271F94C79258}" type="pres">
      <dgm:prSet presAssocID="{D1796B34-43D0-2F4B-A888-110EA127F1B7}" presName="sibTrans" presStyleCnt="0"/>
      <dgm:spPr/>
    </dgm:pt>
    <dgm:pt modelId="{2041809A-A023-8941-AC93-2A59AB805F68}" type="pres">
      <dgm:prSet presAssocID="{26547E22-8B83-5548-94C5-05DE82E40D5C}" presName="node" presStyleLbl="node1" presStyleIdx="1" presStyleCnt="5">
        <dgm:presLayoutVars>
          <dgm:bulletEnabled val="1"/>
        </dgm:presLayoutVars>
      </dgm:prSet>
      <dgm:spPr/>
    </dgm:pt>
    <dgm:pt modelId="{A96F962E-8C84-9F4D-B7A0-6745F64AF0C8}" type="pres">
      <dgm:prSet presAssocID="{7CB88971-9EE6-2E4D-9683-453296D2F13D}" presName="sibTrans" presStyleCnt="0"/>
      <dgm:spPr/>
    </dgm:pt>
    <dgm:pt modelId="{96CE8CC0-63A7-EE4F-A0F7-EC94BC3D1503}" type="pres">
      <dgm:prSet presAssocID="{5014867E-0C2C-6B49-A766-3D0E18AEC721}" presName="node" presStyleLbl="node1" presStyleIdx="2" presStyleCnt="5">
        <dgm:presLayoutVars>
          <dgm:bulletEnabled val="1"/>
        </dgm:presLayoutVars>
      </dgm:prSet>
      <dgm:spPr/>
    </dgm:pt>
    <dgm:pt modelId="{7F9E2973-D32B-1248-9708-8152B1F10E66}" type="pres">
      <dgm:prSet presAssocID="{289D38C4-8F5D-2A47-A54B-386407383FF0}" presName="sibTrans" presStyleCnt="0"/>
      <dgm:spPr/>
    </dgm:pt>
    <dgm:pt modelId="{5BB49705-12B5-D449-A09A-B70A666E13B8}" type="pres">
      <dgm:prSet presAssocID="{7023D1E5-745A-0541-9F77-8A791D7AED10}" presName="node" presStyleLbl="node1" presStyleIdx="3" presStyleCnt="5">
        <dgm:presLayoutVars>
          <dgm:bulletEnabled val="1"/>
        </dgm:presLayoutVars>
      </dgm:prSet>
      <dgm:spPr/>
    </dgm:pt>
    <dgm:pt modelId="{B0476845-DFE5-0B4B-8D19-4444063A7275}" type="pres">
      <dgm:prSet presAssocID="{49D0AA6A-4E4A-9148-BED8-15415CE80833}" presName="sibTrans" presStyleCnt="0"/>
      <dgm:spPr/>
    </dgm:pt>
    <dgm:pt modelId="{70EE1B8B-17EF-DB40-ABB2-F168D4BE5D1C}" type="pres">
      <dgm:prSet presAssocID="{CFC2B4E4-298A-E946-B6FE-EF76E341A621}" presName="node" presStyleLbl="node1" presStyleIdx="4" presStyleCnt="5">
        <dgm:presLayoutVars>
          <dgm:bulletEnabled val="1"/>
        </dgm:presLayoutVars>
      </dgm:prSet>
      <dgm:spPr/>
    </dgm:pt>
  </dgm:ptLst>
  <dgm:cxnLst>
    <dgm:cxn modelId="{71B99825-CA54-EA41-BF18-3677B8944F84}" type="presOf" srcId="{CFC2B4E4-298A-E946-B6FE-EF76E341A621}" destId="{70EE1B8B-17EF-DB40-ABB2-F168D4BE5D1C}" srcOrd="0" destOrd="0" presId="urn:microsoft.com/office/officeart/2005/8/layout/default"/>
    <dgm:cxn modelId="{AD15DE2C-E429-5A47-B50A-9E2737F7F2BD}" type="presOf" srcId="{26547E22-8B83-5548-94C5-05DE82E40D5C}" destId="{2041809A-A023-8941-AC93-2A59AB805F68}" srcOrd="0" destOrd="0" presId="urn:microsoft.com/office/officeart/2005/8/layout/default"/>
    <dgm:cxn modelId="{7296673B-9AEC-4841-A577-FA17550219D9}" srcId="{2B21F1C8-CF30-914C-9CBF-40BE3FB43090}" destId="{5014867E-0C2C-6B49-A766-3D0E18AEC721}" srcOrd="2" destOrd="0" parTransId="{2AAD8001-35D4-E442-8C7B-34A19994B192}" sibTransId="{289D38C4-8F5D-2A47-A54B-386407383FF0}"/>
    <dgm:cxn modelId="{C8E5EE40-2865-9949-8EC5-2E85F0E1C7A6}" srcId="{2B21F1C8-CF30-914C-9CBF-40BE3FB43090}" destId="{7023D1E5-745A-0541-9F77-8A791D7AED10}" srcOrd="3" destOrd="0" parTransId="{6E9DCC28-FDFB-F147-A8C8-C9FCD7822610}" sibTransId="{49D0AA6A-4E4A-9148-BED8-15415CE80833}"/>
    <dgm:cxn modelId="{1088B54C-226A-F84E-945F-2218241DC5EA}" srcId="{2B21F1C8-CF30-914C-9CBF-40BE3FB43090}" destId="{CFC2B4E4-298A-E946-B6FE-EF76E341A621}" srcOrd="4" destOrd="0" parTransId="{1BD10A54-6ED6-8145-B576-847FB656803C}" sibTransId="{EAED8B45-D89D-CF43-B849-CB17D06B1052}"/>
    <dgm:cxn modelId="{652BB379-4CC0-5B49-BC0B-9FC1FACE9A3A}" srcId="{2B21F1C8-CF30-914C-9CBF-40BE3FB43090}" destId="{7F6607E7-620F-3342-8262-F5D05E3D7103}" srcOrd="0" destOrd="0" parTransId="{38C3A022-9229-544C-894A-B8CDD1B5866D}" sibTransId="{D1796B34-43D0-2F4B-A888-110EA127F1B7}"/>
    <dgm:cxn modelId="{BA96C195-7F9B-154E-815E-E63EC8D11FF3}" srcId="{2B21F1C8-CF30-914C-9CBF-40BE3FB43090}" destId="{26547E22-8B83-5548-94C5-05DE82E40D5C}" srcOrd="1" destOrd="0" parTransId="{69C1A6B5-22A9-BE45-9898-04C395130E76}" sibTransId="{7CB88971-9EE6-2E4D-9683-453296D2F13D}"/>
    <dgm:cxn modelId="{D1A9B4AB-F3B9-B54E-83C7-703D97313A57}" type="presOf" srcId="{7023D1E5-745A-0541-9F77-8A791D7AED10}" destId="{5BB49705-12B5-D449-A09A-B70A666E13B8}" srcOrd="0" destOrd="0" presId="urn:microsoft.com/office/officeart/2005/8/layout/default"/>
    <dgm:cxn modelId="{73261CEF-28D7-EA44-9AF9-80D66B808CF5}" type="presOf" srcId="{5014867E-0C2C-6B49-A766-3D0E18AEC721}" destId="{96CE8CC0-63A7-EE4F-A0F7-EC94BC3D1503}" srcOrd="0" destOrd="0" presId="urn:microsoft.com/office/officeart/2005/8/layout/default"/>
    <dgm:cxn modelId="{16EAAEEF-5CB6-644D-BEFD-DC6880A45AAA}" type="presOf" srcId="{2B21F1C8-CF30-914C-9CBF-40BE3FB43090}" destId="{3FA0B8DB-E8C6-D54B-9424-AD3C6043B973}" srcOrd="0" destOrd="0" presId="urn:microsoft.com/office/officeart/2005/8/layout/default"/>
    <dgm:cxn modelId="{AAD73EF8-A7C0-6A41-84B1-2FAB142B1B9D}" type="presOf" srcId="{7F6607E7-620F-3342-8262-F5D05E3D7103}" destId="{FE3FF448-2E2C-4545-8219-B64F81CC6C2B}" srcOrd="0" destOrd="0" presId="urn:microsoft.com/office/officeart/2005/8/layout/default"/>
    <dgm:cxn modelId="{D6EA4131-8A9C-604D-8ED4-BA1B23D9A7C0}" type="presParOf" srcId="{3FA0B8DB-E8C6-D54B-9424-AD3C6043B973}" destId="{FE3FF448-2E2C-4545-8219-B64F81CC6C2B}" srcOrd="0" destOrd="0" presId="urn:microsoft.com/office/officeart/2005/8/layout/default"/>
    <dgm:cxn modelId="{18DDB10D-5CEF-F645-88FA-B13AD0C57FC4}" type="presParOf" srcId="{3FA0B8DB-E8C6-D54B-9424-AD3C6043B973}" destId="{C7330DA1-8416-5945-9C34-271F94C79258}" srcOrd="1" destOrd="0" presId="urn:microsoft.com/office/officeart/2005/8/layout/default"/>
    <dgm:cxn modelId="{CC0438A3-1472-AB41-8437-EF26D5D91E6B}" type="presParOf" srcId="{3FA0B8DB-E8C6-D54B-9424-AD3C6043B973}" destId="{2041809A-A023-8941-AC93-2A59AB805F68}" srcOrd="2" destOrd="0" presId="urn:microsoft.com/office/officeart/2005/8/layout/default"/>
    <dgm:cxn modelId="{960F1304-1B7A-6249-8318-B5E93C2362D3}" type="presParOf" srcId="{3FA0B8DB-E8C6-D54B-9424-AD3C6043B973}" destId="{A96F962E-8C84-9F4D-B7A0-6745F64AF0C8}" srcOrd="3" destOrd="0" presId="urn:microsoft.com/office/officeart/2005/8/layout/default"/>
    <dgm:cxn modelId="{4D51D6DD-25CB-7A4C-BE0E-04A69F7B7063}" type="presParOf" srcId="{3FA0B8DB-E8C6-D54B-9424-AD3C6043B973}" destId="{96CE8CC0-63A7-EE4F-A0F7-EC94BC3D1503}" srcOrd="4" destOrd="0" presId="urn:microsoft.com/office/officeart/2005/8/layout/default"/>
    <dgm:cxn modelId="{0F96DC29-33D6-1645-B5DA-D5FA1BB39D4F}" type="presParOf" srcId="{3FA0B8DB-E8C6-D54B-9424-AD3C6043B973}" destId="{7F9E2973-D32B-1248-9708-8152B1F10E66}" srcOrd="5" destOrd="0" presId="urn:microsoft.com/office/officeart/2005/8/layout/default"/>
    <dgm:cxn modelId="{023B8AA3-E493-5D42-BF67-F660E9FFAC28}" type="presParOf" srcId="{3FA0B8DB-E8C6-D54B-9424-AD3C6043B973}" destId="{5BB49705-12B5-D449-A09A-B70A666E13B8}" srcOrd="6" destOrd="0" presId="urn:microsoft.com/office/officeart/2005/8/layout/default"/>
    <dgm:cxn modelId="{79C8C306-11B4-BB43-A530-9DA9EE6CAF5F}" type="presParOf" srcId="{3FA0B8DB-E8C6-D54B-9424-AD3C6043B973}" destId="{B0476845-DFE5-0B4B-8D19-4444063A7275}" srcOrd="7" destOrd="0" presId="urn:microsoft.com/office/officeart/2005/8/layout/default"/>
    <dgm:cxn modelId="{C2F9AA5A-72C7-0A4A-B2E4-EA8E45B40E2C}" type="presParOf" srcId="{3FA0B8DB-E8C6-D54B-9424-AD3C6043B973}" destId="{70EE1B8B-17EF-DB40-ABB2-F168D4BE5D1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99853F-2F47-5448-99BD-AD0E7397ABA0}" type="doc">
      <dgm:prSet loTypeId="urn:microsoft.com/office/officeart/2005/8/layout/matrix3" loCatId="matrix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569D2F6-F523-2949-8018-B9400C1E856E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GB" dirty="0"/>
            <a:t>Coherence</a:t>
          </a:r>
        </a:p>
      </dgm:t>
    </dgm:pt>
    <dgm:pt modelId="{140BA59D-B309-314C-8D28-CF90E7E95277}" type="parTrans" cxnId="{B26ABA01-F805-AE43-9F3E-4039B0DAF3D9}">
      <dgm:prSet/>
      <dgm:spPr/>
      <dgm:t>
        <a:bodyPr/>
        <a:lstStyle/>
        <a:p>
          <a:endParaRPr lang="en-GB"/>
        </a:p>
      </dgm:t>
    </dgm:pt>
    <dgm:pt modelId="{125E0D58-EB54-664A-976E-CBCC96283869}" type="sibTrans" cxnId="{B26ABA01-F805-AE43-9F3E-4039B0DAF3D9}">
      <dgm:prSet/>
      <dgm:spPr/>
      <dgm:t>
        <a:bodyPr/>
        <a:lstStyle/>
        <a:p>
          <a:endParaRPr lang="en-GB"/>
        </a:p>
      </dgm:t>
    </dgm:pt>
    <dgm:pt modelId="{8B5C842C-E93B-2A4A-A74C-79C2BFBD439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GB" dirty="0"/>
            <a:t>Distinction</a:t>
          </a:r>
        </a:p>
      </dgm:t>
    </dgm:pt>
    <dgm:pt modelId="{182BBE38-B2AE-4247-B42E-D096540C73F0}" type="parTrans" cxnId="{C20D0A62-471B-254D-B720-594B537EC34B}">
      <dgm:prSet/>
      <dgm:spPr/>
      <dgm:t>
        <a:bodyPr/>
        <a:lstStyle/>
        <a:p>
          <a:endParaRPr lang="en-GB"/>
        </a:p>
      </dgm:t>
    </dgm:pt>
    <dgm:pt modelId="{80CE0014-8896-A746-94AC-1772FE21D16D}" type="sibTrans" cxnId="{C20D0A62-471B-254D-B720-594B537EC34B}">
      <dgm:prSet/>
      <dgm:spPr/>
      <dgm:t>
        <a:bodyPr/>
        <a:lstStyle/>
        <a:p>
          <a:endParaRPr lang="en-GB"/>
        </a:p>
      </dgm:t>
    </dgm:pt>
    <dgm:pt modelId="{86C1E146-D885-CB4C-A82E-75AE2961DE3F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Fluidity</a:t>
          </a:r>
        </a:p>
      </dgm:t>
    </dgm:pt>
    <dgm:pt modelId="{418A371E-869A-3444-9014-624E8B970964}" type="parTrans" cxnId="{8AE0C59F-73F3-FA46-9365-7A1F02392928}">
      <dgm:prSet/>
      <dgm:spPr/>
      <dgm:t>
        <a:bodyPr/>
        <a:lstStyle/>
        <a:p>
          <a:endParaRPr lang="en-GB"/>
        </a:p>
      </dgm:t>
    </dgm:pt>
    <dgm:pt modelId="{C437BDE2-AB44-DF4F-A741-12472E551926}" type="sibTrans" cxnId="{8AE0C59F-73F3-FA46-9365-7A1F02392928}">
      <dgm:prSet/>
      <dgm:spPr/>
      <dgm:t>
        <a:bodyPr/>
        <a:lstStyle/>
        <a:p>
          <a:endParaRPr lang="en-GB"/>
        </a:p>
      </dgm:t>
    </dgm:pt>
    <dgm:pt modelId="{3B93ABFB-3D1C-454E-A199-28F543D5E894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GB"/>
            <a:t>Worth (Power)</a:t>
          </a:r>
          <a:endParaRPr lang="en-GB" dirty="0"/>
        </a:p>
      </dgm:t>
    </dgm:pt>
    <dgm:pt modelId="{30255216-E5E9-574A-B1E5-477FBF368525}" type="parTrans" cxnId="{FA19D6D9-FF73-E24D-A2FF-BFFC0FD8B3CF}">
      <dgm:prSet/>
      <dgm:spPr/>
      <dgm:t>
        <a:bodyPr/>
        <a:lstStyle/>
        <a:p>
          <a:endParaRPr lang="en-GB"/>
        </a:p>
      </dgm:t>
    </dgm:pt>
    <dgm:pt modelId="{CC7BFEC0-D15F-6C45-A2C2-C1FBFF3B11C8}" type="sibTrans" cxnId="{FA19D6D9-FF73-E24D-A2FF-BFFC0FD8B3CF}">
      <dgm:prSet/>
      <dgm:spPr/>
      <dgm:t>
        <a:bodyPr/>
        <a:lstStyle/>
        <a:p>
          <a:endParaRPr lang="en-GB"/>
        </a:p>
      </dgm:t>
    </dgm:pt>
    <dgm:pt modelId="{88245A00-BE53-9448-9FFA-568FA279FAF2}" type="pres">
      <dgm:prSet presAssocID="{C299853F-2F47-5448-99BD-AD0E7397ABA0}" presName="matrix" presStyleCnt="0">
        <dgm:presLayoutVars>
          <dgm:chMax val="1"/>
          <dgm:dir/>
          <dgm:resizeHandles val="exact"/>
        </dgm:presLayoutVars>
      </dgm:prSet>
      <dgm:spPr/>
    </dgm:pt>
    <dgm:pt modelId="{65B2D839-BB96-3A43-B8AD-4BDA417F6C30}" type="pres">
      <dgm:prSet presAssocID="{C299853F-2F47-5448-99BD-AD0E7397ABA0}" presName="diamond" presStyleLbl="bgShp" presStyleIdx="0" presStyleCnt="1"/>
      <dgm:spPr/>
    </dgm:pt>
    <dgm:pt modelId="{B20DEE5D-D099-8945-BFF1-8A70236E7701}" type="pres">
      <dgm:prSet presAssocID="{C299853F-2F47-5448-99BD-AD0E7397ABA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BB1B978-500E-E44D-8167-E61B17DF939E}" type="pres">
      <dgm:prSet presAssocID="{C299853F-2F47-5448-99BD-AD0E7397ABA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CAA38A8-B1C7-3A4A-B882-DF95F54D39C7}" type="pres">
      <dgm:prSet presAssocID="{C299853F-2F47-5448-99BD-AD0E7397ABA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E75135C-81EA-CD41-AD00-4E8F900C836E}" type="pres">
      <dgm:prSet presAssocID="{C299853F-2F47-5448-99BD-AD0E7397ABA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26ABA01-F805-AE43-9F3E-4039B0DAF3D9}" srcId="{C299853F-2F47-5448-99BD-AD0E7397ABA0}" destId="{B569D2F6-F523-2949-8018-B9400C1E856E}" srcOrd="0" destOrd="0" parTransId="{140BA59D-B309-314C-8D28-CF90E7E95277}" sibTransId="{125E0D58-EB54-664A-976E-CBCC96283869}"/>
    <dgm:cxn modelId="{C20D0A62-471B-254D-B720-594B537EC34B}" srcId="{C299853F-2F47-5448-99BD-AD0E7397ABA0}" destId="{8B5C842C-E93B-2A4A-A74C-79C2BFBD439A}" srcOrd="1" destOrd="0" parTransId="{182BBE38-B2AE-4247-B42E-D096540C73F0}" sibTransId="{80CE0014-8896-A746-94AC-1772FE21D16D}"/>
    <dgm:cxn modelId="{29440C7D-5D4B-DF4B-AAC2-060DA74F5436}" type="presOf" srcId="{B569D2F6-F523-2949-8018-B9400C1E856E}" destId="{B20DEE5D-D099-8945-BFF1-8A70236E7701}" srcOrd="0" destOrd="0" presId="urn:microsoft.com/office/officeart/2005/8/layout/matrix3"/>
    <dgm:cxn modelId="{E82AFA99-8BD0-BB42-B487-A52CBC4320CB}" type="presOf" srcId="{C299853F-2F47-5448-99BD-AD0E7397ABA0}" destId="{88245A00-BE53-9448-9FFA-568FA279FAF2}" srcOrd="0" destOrd="0" presId="urn:microsoft.com/office/officeart/2005/8/layout/matrix3"/>
    <dgm:cxn modelId="{8AE0C59F-73F3-FA46-9365-7A1F02392928}" srcId="{C299853F-2F47-5448-99BD-AD0E7397ABA0}" destId="{86C1E146-D885-CB4C-A82E-75AE2961DE3F}" srcOrd="2" destOrd="0" parTransId="{418A371E-869A-3444-9014-624E8B970964}" sibTransId="{C437BDE2-AB44-DF4F-A741-12472E551926}"/>
    <dgm:cxn modelId="{FA19D6D9-FF73-E24D-A2FF-BFFC0FD8B3CF}" srcId="{C299853F-2F47-5448-99BD-AD0E7397ABA0}" destId="{3B93ABFB-3D1C-454E-A199-28F543D5E894}" srcOrd="3" destOrd="0" parTransId="{30255216-E5E9-574A-B1E5-477FBF368525}" sibTransId="{CC7BFEC0-D15F-6C45-A2C2-C1FBFF3B11C8}"/>
    <dgm:cxn modelId="{0F55AEEE-6A88-FA4D-B9D2-79955D5AEF0A}" type="presOf" srcId="{86C1E146-D885-CB4C-A82E-75AE2961DE3F}" destId="{3CAA38A8-B1C7-3A4A-B882-DF95F54D39C7}" srcOrd="0" destOrd="0" presId="urn:microsoft.com/office/officeart/2005/8/layout/matrix3"/>
    <dgm:cxn modelId="{A2B225F9-21A4-0842-BD38-8ACB1631342F}" type="presOf" srcId="{8B5C842C-E93B-2A4A-A74C-79C2BFBD439A}" destId="{FBB1B978-500E-E44D-8167-E61B17DF939E}" srcOrd="0" destOrd="0" presId="urn:microsoft.com/office/officeart/2005/8/layout/matrix3"/>
    <dgm:cxn modelId="{0EA278FC-A84D-7041-860F-65868E6FB30D}" type="presOf" srcId="{3B93ABFB-3D1C-454E-A199-28F543D5E894}" destId="{6E75135C-81EA-CD41-AD00-4E8F900C836E}" srcOrd="0" destOrd="0" presId="urn:microsoft.com/office/officeart/2005/8/layout/matrix3"/>
    <dgm:cxn modelId="{431BFC6D-0086-064D-94C0-3577E08433C0}" type="presParOf" srcId="{88245A00-BE53-9448-9FFA-568FA279FAF2}" destId="{65B2D839-BB96-3A43-B8AD-4BDA417F6C30}" srcOrd="0" destOrd="0" presId="urn:microsoft.com/office/officeart/2005/8/layout/matrix3"/>
    <dgm:cxn modelId="{A501C4B2-ACE3-CC41-8BF3-92E34F2C08F0}" type="presParOf" srcId="{88245A00-BE53-9448-9FFA-568FA279FAF2}" destId="{B20DEE5D-D099-8945-BFF1-8A70236E7701}" srcOrd="1" destOrd="0" presId="urn:microsoft.com/office/officeart/2005/8/layout/matrix3"/>
    <dgm:cxn modelId="{9F845DA0-2555-3146-9E97-432AACCBDE14}" type="presParOf" srcId="{88245A00-BE53-9448-9FFA-568FA279FAF2}" destId="{FBB1B978-500E-E44D-8167-E61B17DF939E}" srcOrd="2" destOrd="0" presId="urn:microsoft.com/office/officeart/2005/8/layout/matrix3"/>
    <dgm:cxn modelId="{03EEF4B7-4DA9-B145-B804-C31C8EC63284}" type="presParOf" srcId="{88245A00-BE53-9448-9FFA-568FA279FAF2}" destId="{3CAA38A8-B1C7-3A4A-B882-DF95F54D39C7}" srcOrd="3" destOrd="0" presId="urn:microsoft.com/office/officeart/2005/8/layout/matrix3"/>
    <dgm:cxn modelId="{CEF13825-1D7A-184A-88CC-876093C73F0E}" type="presParOf" srcId="{88245A00-BE53-9448-9FFA-568FA279FAF2}" destId="{6E75135C-81EA-CD41-AD00-4E8F900C836E}" srcOrd="4" destOrd="0" presId="urn:microsoft.com/office/officeart/2005/8/layout/matrix3"/>
  </dgm:cxnLst>
  <dgm:bg>
    <a:noFill/>
  </dgm:bg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98C8FA-BC5F-2A40-A3FA-1D02A979EE0D}" type="doc">
      <dgm:prSet loTypeId="urn:microsoft.com/office/officeart/2005/8/layout/radial5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5B92F3B9-EEFC-444E-AD01-9F6154FC2287}">
      <dgm:prSet phldrT="[Text]"/>
      <dgm:spPr/>
      <dgm:t>
        <a:bodyPr/>
        <a:lstStyle/>
        <a:p>
          <a:r>
            <a:rPr lang="en-GB" dirty="0"/>
            <a:t>Technologies</a:t>
          </a:r>
        </a:p>
      </dgm:t>
    </dgm:pt>
    <dgm:pt modelId="{116691FF-65D8-6B48-8E1B-9FD7B1C635C3}" type="parTrans" cxnId="{F96A34EF-8974-0943-9795-FD8E0F5A0A19}">
      <dgm:prSet/>
      <dgm:spPr/>
      <dgm:t>
        <a:bodyPr/>
        <a:lstStyle/>
        <a:p>
          <a:endParaRPr lang="en-GB"/>
        </a:p>
      </dgm:t>
    </dgm:pt>
    <dgm:pt modelId="{C3BC032F-D438-FC45-96EB-076EB5E5898A}" type="sibTrans" cxnId="{F96A34EF-8974-0943-9795-FD8E0F5A0A19}">
      <dgm:prSet/>
      <dgm:spPr/>
      <dgm:t>
        <a:bodyPr/>
        <a:lstStyle/>
        <a:p>
          <a:endParaRPr lang="en-GB"/>
        </a:p>
      </dgm:t>
    </dgm:pt>
    <dgm:pt modelId="{94F02D42-0056-3243-8200-9184CCBE0401}">
      <dgm:prSet phldrT="[Text]"/>
      <dgm:spPr/>
      <dgm:t>
        <a:bodyPr/>
        <a:lstStyle/>
        <a:p>
          <a:r>
            <a:rPr lang="en-GB" dirty="0"/>
            <a:t>Bodies</a:t>
          </a:r>
        </a:p>
      </dgm:t>
    </dgm:pt>
    <dgm:pt modelId="{D09377AF-36F9-0A43-9CF9-4F6440AAC9EE}" type="parTrans" cxnId="{956BC147-7D35-1243-824B-08C8B0E37B15}">
      <dgm:prSet/>
      <dgm:spPr>
        <a:noFill/>
      </dgm:spPr>
      <dgm:t>
        <a:bodyPr/>
        <a:lstStyle/>
        <a:p>
          <a:endParaRPr lang="en-GB"/>
        </a:p>
      </dgm:t>
    </dgm:pt>
    <dgm:pt modelId="{D96E08C1-F7CD-BB43-B2A7-FB99527B9C21}" type="sibTrans" cxnId="{956BC147-7D35-1243-824B-08C8B0E37B15}">
      <dgm:prSet/>
      <dgm:spPr/>
      <dgm:t>
        <a:bodyPr/>
        <a:lstStyle/>
        <a:p>
          <a:endParaRPr lang="en-GB"/>
        </a:p>
      </dgm:t>
    </dgm:pt>
    <dgm:pt modelId="{5215D66A-8254-314C-B95D-02623A7FF8A9}">
      <dgm:prSet phldrT="[Text]"/>
      <dgm:spPr/>
      <dgm:t>
        <a:bodyPr/>
        <a:lstStyle/>
        <a:p>
          <a:r>
            <a:rPr lang="en-GB" dirty="0"/>
            <a:t>Multiple Species</a:t>
          </a:r>
        </a:p>
      </dgm:t>
    </dgm:pt>
    <dgm:pt modelId="{55DFB9A5-34D3-F040-8EF5-A288D7F8004D}" type="parTrans" cxnId="{95739CDC-FA63-7D4B-AADB-EDE882BF3799}">
      <dgm:prSet/>
      <dgm:spPr>
        <a:noFill/>
      </dgm:spPr>
      <dgm:t>
        <a:bodyPr/>
        <a:lstStyle/>
        <a:p>
          <a:endParaRPr lang="en-GB"/>
        </a:p>
      </dgm:t>
    </dgm:pt>
    <dgm:pt modelId="{4405068E-EF38-024E-811D-74807A10947C}" type="sibTrans" cxnId="{95739CDC-FA63-7D4B-AADB-EDE882BF3799}">
      <dgm:prSet/>
      <dgm:spPr/>
      <dgm:t>
        <a:bodyPr/>
        <a:lstStyle/>
        <a:p>
          <a:endParaRPr lang="en-GB"/>
        </a:p>
      </dgm:t>
    </dgm:pt>
    <dgm:pt modelId="{3D8970BB-FF9D-6E48-9A65-A3674CC7DE22}">
      <dgm:prSet phldrT="[Text]"/>
      <dgm:spPr/>
      <dgm:t>
        <a:bodyPr/>
        <a:lstStyle/>
        <a:p>
          <a:r>
            <a:rPr lang="en-GB" dirty="0"/>
            <a:t>‘Non-Living’ Environments</a:t>
          </a:r>
        </a:p>
        <a:p>
          <a:r>
            <a:rPr lang="en-GB" dirty="0" err="1"/>
            <a:t>Eg</a:t>
          </a:r>
          <a:r>
            <a:rPr lang="en-GB" dirty="0"/>
            <a:t> rocks, wind, rain, sun, water</a:t>
          </a:r>
        </a:p>
      </dgm:t>
    </dgm:pt>
    <dgm:pt modelId="{EC5795D8-786C-A047-A165-43863F5D8785}" type="parTrans" cxnId="{085ED651-6CA1-E84A-B5EE-A39A47E06246}">
      <dgm:prSet/>
      <dgm:spPr>
        <a:noFill/>
      </dgm:spPr>
      <dgm:t>
        <a:bodyPr/>
        <a:lstStyle/>
        <a:p>
          <a:endParaRPr lang="en-GB"/>
        </a:p>
      </dgm:t>
    </dgm:pt>
    <dgm:pt modelId="{2D5EBC90-538A-9D45-A8BA-FE07C35EC0EC}" type="sibTrans" cxnId="{085ED651-6CA1-E84A-B5EE-A39A47E06246}">
      <dgm:prSet/>
      <dgm:spPr/>
      <dgm:t>
        <a:bodyPr/>
        <a:lstStyle/>
        <a:p>
          <a:endParaRPr lang="en-GB"/>
        </a:p>
      </dgm:t>
    </dgm:pt>
    <dgm:pt modelId="{CE4169B4-D3E0-5A42-AA1E-DC93E90813A4}">
      <dgm:prSet phldrT="[Text]"/>
      <dgm:spPr/>
      <dgm:t>
        <a:bodyPr/>
        <a:lstStyle/>
        <a:p>
          <a:r>
            <a:rPr lang="en-GB" dirty="0"/>
            <a:t>Transcendence</a:t>
          </a:r>
        </a:p>
      </dgm:t>
    </dgm:pt>
    <dgm:pt modelId="{04C40272-34EE-974C-BCF9-55619ABBD8E0}" type="parTrans" cxnId="{774E2F82-9839-FA47-9A87-1237B4CFF31E}">
      <dgm:prSet/>
      <dgm:spPr>
        <a:noFill/>
      </dgm:spPr>
      <dgm:t>
        <a:bodyPr/>
        <a:lstStyle/>
        <a:p>
          <a:endParaRPr lang="en-GB"/>
        </a:p>
      </dgm:t>
    </dgm:pt>
    <dgm:pt modelId="{7FBC4D13-1C07-DB4F-AC6F-5F616C0FE918}" type="sibTrans" cxnId="{774E2F82-9839-FA47-9A87-1237B4CFF31E}">
      <dgm:prSet/>
      <dgm:spPr/>
      <dgm:t>
        <a:bodyPr/>
        <a:lstStyle/>
        <a:p>
          <a:endParaRPr lang="en-GB"/>
        </a:p>
      </dgm:t>
    </dgm:pt>
    <dgm:pt modelId="{9D90437A-414A-8E44-98F3-E57A6136936A}">
      <dgm:prSet phldrT="[Text]"/>
      <dgm:spPr/>
      <dgm:t>
        <a:bodyPr/>
        <a:lstStyle/>
        <a:p>
          <a:r>
            <a:rPr lang="en-GB" dirty="0"/>
            <a:t>Senses</a:t>
          </a:r>
        </a:p>
      </dgm:t>
    </dgm:pt>
    <dgm:pt modelId="{98DABD05-7E0A-D14D-9607-40AF632EE19B}" type="parTrans" cxnId="{9B70FB1A-743B-1144-8CC6-A3546F3BF8FE}">
      <dgm:prSet/>
      <dgm:spPr>
        <a:noFill/>
      </dgm:spPr>
      <dgm:t>
        <a:bodyPr/>
        <a:lstStyle/>
        <a:p>
          <a:endParaRPr lang="en-GB"/>
        </a:p>
      </dgm:t>
    </dgm:pt>
    <dgm:pt modelId="{DAFE9B7C-4B21-A24A-B69A-339257D31ACA}" type="sibTrans" cxnId="{9B70FB1A-743B-1144-8CC6-A3546F3BF8FE}">
      <dgm:prSet/>
      <dgm:spPr/>
      <dgm:t>
        <a:bodyPr/>
        <a:lstStyle/>
        <a:p>
          <a:endParaRPr lang="en-GB"/>
        </a:p>
      </dgm:t>
    </dgm:pt>
    <dgm:pt modelId="{7EA97E6C-82E5-4347-98E1-746FB3196F50}">
      <dgm:prSet phldrT="[Text]" custLinFactNeighborX="-93737" custLinFactNeighborY="30985"/>
      <dgm:spPr/>
    </dgm:pt>
    <dgm:pt modelId="{CC01822D-D972-6640-961B-561F13FC2609}" type="parTrans" cxnId="{9852DF31-9137-464F-BF4A-173F5D32835B}">
      <dgm:prSet/>
      <dgm:spPr/>
      <dgm:t>
        <a:bodyPr/>
        <a:lstStyle/>
        <a:p>
          <a:endParaRPr lang="en-GB"/>
        </a:p>
      </dgm:t>
    </dgm:pt>
    <dgm:pt modelId="{8200C812-E9D8-6E40-A3C2-34612E8C90A2}" type="sibTrans" cxnId="{9852DF31-9137-464F-BF4A-173F5D32835B}">
      <dgm:prSet/>
      <dgm:spPr/>
      <dgm:t>
        <a:bodyPr/>
        <a:lstStyle/>
        <a:p>
          <a:endParaRPr lang="en-GB"/>
        </a:p>
      </dgm:t>
    </dgm:pt>
    <dgm:pt modelId="{32B5B6DC-DCE3-C845-8644-4BD62CC8251E}">
      <dgm:prSet phldrT="[Text]" custLinFactNeighborX="-93737" custLinFactNeighborY="30985"/>
      <dgm:spPr/>
    </dgm:pt>
    <dgm:pt modelId="{50B8479D-AD41-004A-B8B8-A10A8B2FBF1B}" type="parTrans" cxnId="{1EA440A6-BFF6-5D40-973E-19964D38DF61}">
      <dgm:prSet/>
      <dgm:spPr/>
      <dgm:t>
        <a:bodyPr/>
        <a:lstStyle/>
        <a:p>
          <a:endParaRPr lang="en-GB"/>
        </a:p>
      </dgm:t>
    </dgm:pt>
    <dgm:pt modelId="{DCE85A81-E789-C44F-B699-CDE4EF518066}" type="sibTrans" cxnId="{1EA440A6-BFF6-5D40-973E-19964D38DF61}">
      <dgm:prSet/>
      <dgm:spPr/>
      <dgm:t>
        <a:bodyPr/>
        <a:lstStyle/>
        <a:p>
          <a:endParaRPr lang="en-GB"/>
        </a:p>
      </dgm:t>
    </dgm:pt>
    <dgm:pt modelId="{E619C559-BAC2-104C-B4A9-87564B245FA5}">
      <dgm:prSet phldrT="[Text]" custLinFactNeighborX="-93737" custLinFactNeighborY="30985"/>
      <dgm:spPr/>
    </dgm:pt>
    <dgm:pt modelId="{167A9EEE-2D23-BD4A-9069-B7AE80529A05}" type="parTrans" cxnId="{3548F68D-5FBD-7A47-8F7B-56921195CF6A}">
      <dgm:prSet/>
      <dgm:spPr/>
      <dgm:t>
        <a:bodyPr/>
        <a:lstStyle/>
        <a:p>
          <a:endParaRPr lang="en-GB"/>
        </a:p>
      </dgm:t>
    </dgm:pt>
    <dgm:pt modelId="{F004BA08-586C-C04B-9AB7-D61E2593D363}" type="sibTrans" cxnId="{3548F68D-5FBD-7A47-8F7B-56921195CF6A}">
      <dgm:prSet/>
      <dgm:spPr/>
      <dgm:t>
        <a:bodyPr/>
        <a:lstStyle/>
        <a:p>
          <a:endParaRPr lang="en-GB"/>
        </a:p>
      </dgm:t>
    </dgm:pt>
    <dgm:pt modelId="{7C942D71-78C1-E64A-8FDE-385C90F975D0}">
      <dgm:prSet phldrT="[Text]"/>
      <dgm:spPr/>
      <dgm:t>
        <a:bodyPr/>
        <a:lstStyle/>
        <a:p>
          <a:r>
            <a:rPr lang="en-GB" dirty="0"/>
            <a:t>Dimensions</a:t>
          </a:r>
        </a:p>
        <a:p>
          <a:r>
            <a:rPr lang="en-GB" dirty="0"/>
            <a:t>Times </a:t>
          </a:r>
        </a:p>
        <a:p>
          <a:r>
            <a:rPr lang="en-GB" dirty="0"/>
            <a:t>Spaces</a:t>
          </a:r>
        </a:p>
        <a:p>
          <a:r>
            <a:rPr lang="en-GB" dirty="0"/>
            <a:t>Movements</a:t>
          </a:r>
        </a:p>
      </dgm:t>
    </dgm:pt>
    <dgm:pt modelId="{24DA1827-3327-5940-A5E0-CB4821835AF4}" type="parTrans" cxnId="{F134B191-8A99-6142-85AA-ACF98085F256}">
      <dgm:prSet/>
      <dgm:spPr>
        <a:noFill/>
      </dgm:spPr>
      <dgm:t>
        <a:bodyPr/>
        <a:lstStyle/>
        <a:p>
          <a:endParaRPr lang="en-GB"/>
        </a:p>
      </dgm:t>
    </dgm:pt>
    <dgm:pt modelId="{6683BF0F-8CC0-9941-A8EC-4EAC658BA517}" type="sibTrans" cxnId="{F134B191-8A99-6142-85AA-ACF98085F256}">
      <dgm:prSet/>
      <dgm:spPr/>
      <dgm:t>
        <a:bodyPr/>
        <a:lstStyle/>
        <a:p>
          <a:endParaRPr lang="en-GB"/>
        </a:p>
      </dgm:t>
    </dgm:pt>
    <dgm:pt modelId="{40362EF6-90D1-B148-B371-04BD7FC7F7C2}" type="pres">
      <dgm:prSet presAssocID="{5A98C8FA-BC5F-2A40-A3FA-1D02A979EE0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60530A-DC86-E549-B9CE-E0D45E53CF5E}" type="pres">
      <dgm:prSet presAssocID="{5B92F3B9-EEFC-444E-AD01-9F6154FC2287}" presName="centerShape" presStyleLbl="node0" presStyleIdx="0" presStyleCnt="1" custLinFactNeighborX="-42703" custLinFactNeighborY="46275"/>
      <dgm:spPr/>
    </dgm:pt>
    <dgm:pt modelId="{529AA99B-532D-514A-9C53-A5608370D3E6}" type="pres">
      <dgm:prSet presAssocID="{D09377AF-36F9-0A43-9CF9-4F6440AAC9EE}" presName="parTrans" presStyleLbl="sibTrans2D1" presStyleIdx="0" presStyleCnt="6" custLinFactY="200000" custLinFactNeighborX="63941" custLinFactNeighborY="265551"/>
      <dgm:spPr/>
    </dgm:pt>
    <dgm:pt modelId="{B0E5EB99-F3A3-9B41-AB56-C7A45285D327}" type="pres">
      <dgm:prSet presAssocID="{D09377AF-36F9-0A43-9CF9-4F6440AAC9EE}" presName="connectorText" presStyleLbl="sibTrans2D1" presStyleIdx="0" presStyleCnt="6"/>
      <dgm:spPr/>
    </dgm:pt>
    <dgm:pt modelId="{0D523A55-7B58-844D-A96D-C3FF9A846B67}" type="pres">
      <dgm:prSet presAssocID="{94F02D42-0056-3243-8200-9184CCBE0401}" presName="node" presStyleLbl="node1" presStyleIdx="0" presStyleCnt="6" custRadScaleRad="131550" custRadScaleInc="122127">
        <dgm:presLayoutVars>
          <dgm:bulletEnabled val="1"/>
        </dgm:presLayoutVars>
      </dgm:prSet>
      <dgm:spPr/>
    </dgm:pt>
    <dgm:pt modelId="{3DE76BA3-BC3F-7F46-8878-C9A429F05DBB}" type="pres">
      <dgm:prSet presAssocID="{98DABD05-7E0A-D14D-9607-40AF632EE19B}" presName="parTrans" presStyleLbl="sibTrans2D1" presStyleIdx="1" presStyleCnt="6" custLinFactNeighborX="64178" custLinFactNeighborY="-15266"/>
      <dgm:spPr>
        <a:prstGeom prst="leftRightArrow">
          <a:avLst/>
        </a:prstGeom>
      </dgm:spPr>
    </dgm:pt>
    <dgm:pt modelId="{004D7262-6ED0-BF4D-BFBF-F53372F7F443}" type="pres">
      <dgm:prSet presAssocID="{98DABD05-7E0A-D14D-9607-40AF632EE19B}" presName="connectorText" presStyleLbl="sibTrans2D1" presStyleIdx="1" presStyleCnt="6"/>
      <dgm:spPr/>
    </dgm:pt>
    <dgm:pt modelId="{EE4EFE3C-2B6E-3448-8349-DA6C8033C0CA}" type="pres">
      <dgm:prSet presAssocID="{9D90437A-414A-8E44-98F3-E57A6136936A}" presName="node" presStyleLbl="node1" presStyleIdx="1" presStyleCnt="6" custRadScaleRad="118329" custRadScaleInc="41036">
        <dgm:presLayoutVars>
          <dgm:bulletEnabled val="1"/>
        </dgm:presLayoutVars>
      </dgm:prSet>
      <dgm:spPr/>
    </dgm:pt>
    <dgm:pt modelId="{9668DFEC-A73E-144F-ADFE-4B6D38E9F27E}" type="pres">
      <dgm:prSet presAssocID="{55DFB9A5-34D3-F040-8EF5-A288D7F8004D}" presName="parTrans" presStyleLbl="sibTrans2D1" presStyleIdx="2" presStyleCnt="6" custLinFactNeighborX="54835" custLinFactNeighborY="0"/>
      <dgm:spPr/>
    </dgm:pt>
    <dgm:pt modelId="{2A087FF3-232C-2049-B298-47397312F9DD}" type="pres">
      <dgm:prSet presAssocID="{55DFB9A5-34D3-F040-8EF5-A288D7F8004D}" presName="connectorText" presStyleLbl="sibTrans2D1" presStyleIdx="2" presStyleCnt="6"/>
      <dgm:spPr/>
    </dgm:pt>
    <dgm:pt modelId="{198389F9-12B7-234D-92B7-1FC8971E8E2C}" type="pres">
      <dgm:prSet presAssocID="{5215D66A-8254-314C-B95D-02623A7FF8A9}" presName="node" presStyleLbl="node1" presStyleIdx="2" presStyleCnt="6" custRadScaleRad="124721" custRadScaleInc="59688">
        <dgm:presLayoutVars>
          <dgm:bulletEnabled val="1"/>
        </dgm:presLayoutVars>
      </dgm:prSet>
      <dgm:spPr/>
    </dgm:pt>
    <dgm:pt modelId="{77B4E3A8-12C5-EC47-9B10-24B7C307BB31}" type="pres">
      <dgm:prSet presAssocID="{EC5795D8-786C-A047-A165-43863F5D8785}" presName="parTrans" presStyleLbl="sibTrans2D1" presStyleIdx="3" presStyleCnt="6"/>
      <dgm:spPr/>
    </dgm:pt>
    <dgm:pt modelId="{024208FB-083D-FF4D-9B17-B2664D6402E8}" type="pres">
      <dgm:prSet presAssocID="{EC5795D8-786C-A047-A165-43863F5D8785}" presName="connectorText" presStyleLbl="sibTrans2D1" presStyleIdx="3" presStyleCnt="6"/>
      <dgm:spPr/>
    </dgm:pt>
    <dgm:pt modelId="{C37B68A0-1688-B046-8E3D-BCA44890FAFE}" type="pres">
      <dgm:prSet presAssocID="{3D8970BB-FF9D-6E48-9A65-A3674CC7DE22}" presName="node" presStyleLbl="node1" presStyleIdx="3" presStyleCnt="6" custRadScaleRad="99259" custRadScaleInc="3834">
        <dgm:presLayoutVars>
          <dgm:bulletEnabled val="1"/>
        </dgm:presLayoutVars>
      </dgm:prSet>
      <dgm:spPr/>
    </dgm:pt>
    <dgm:pt modelId="{F88E8664-1F8C-784A-B751-67A21EB0642C}" type="pres">
      <dgm:prSet presAssocID="{04C40272-34EE-974C-BCF9-55619ABBD8E0}" presName="parTrans" presStyleLbl="sibTrans2D1" presStyleIdx="4" presStyleCnt="6"/>
      <dgm:spPr>
        <a:prstGeom prst="leftRightArrow">
          <a:avLst/>
        </a:prstGeom>
      </dgm:spPr>
    </dgm:pt>
    <dgm:pt modelId="{A10CA8AB-BDB6-C941-AA3B-998699A50598}" type="pres">
      <dgm:prSet presAssocID="{04C40272-34EE-974C-BCF9-55619ABBD8E0}" presName="connectorText" presStyleLbl="sibTrans2D1" presStyleIdx="4" presStyleCnt="6"/>
      <dgm:spPr/>
    </dgm:pt>
    <dgm:pt modelId="{BE98C9B7-7D41-F045-9B21-3B377EBDA2C2}" type="pres">
      <dgm:prSet presAssocID="{CE4169B4-D3E0-5A42-AA1E-DC93E90813A4}" presName="node" presStyleLbl="node1" presStyleIdx="4" presStyleCnt="6" custRadScaleRad="188390" custRadScaleInc="111021">
        <dgm:presLayoutVars>
          <dgm:bulletEnabled val="1"/>
        </dgm:presLayoutVars>
      </dgm:prSet>
      <dgm:spPr/>
    </dgm:pt>
    <dgm:pt modelId="{D1D41B48-836B-F445-B97E-CD7F3CA7225B}" type="pres">
      <dgm:prSet presAssocID="{24DA1827-3327-5940-A5E0-CB4821835AF4}" presName="parTrans" presStyleLbl="sibTrans2D1" presStyleIdx="5" presStyleCnt="6"/>
      <dgm:spPr>
        <a:prstGeom prst="leftRightArrow">
          <a:avLst/>
        </a:prstGeom>
      </dgm:spPr>
    </dgm:pt>
    <dgm:pt modelId="{148296F0-3211-A64D-8C57-690D2D213102}" type="pres">
      <dgm:prSet presAssocID="{24DA1827-3327-5940-A5E0-CB4821835AF4}" presName="connectorText" presStyleLbl="sibTrans2D1" presStyleIdx="5" presStyleCnt="6"/>
      <dgm:spPr/>
    </dgm:pt>
    <dgm:pt modelId="{5B206F51-809E-3A47-AB40-631F26C4D363}" type="pres">
      <dgm:prSet presAssocID="{7C942D71-78C1-E64A-8FDE-385C90F975D0}" presName="node" presStyleLbl="node1" presStyleIdx="5" presStyleCnt="6" custRadScaleRad="188492" custRadScaleInc="8363">
        <dgm:presLayoutVars>
          <dgm:bulletEnabled val="1"/>
        </dgm:presLayoutVars>
      </dgm:prSet>
      <dgm:spPr/>
    </dgm:pt>
  </dgm:ptLst>
  <dgm:cxnLst>
    <dgm:cxn modelId="{E639F712-F152-FC4A-9D88-5E52AA53E90B}" type="presOf" srcId="{04C40272-34EE-974C-BCF9-55619ABBD8E0}" destId="{F88E8664-1F8C-784A-B751-67A21EB0642C}" srcOrd="0" destOrd="0" presId="urn:microsoft.com/office/officeart/2005/8/layout/radial5"/>
    <dgm:cxn modelId="{9B70FB1A-743B-1144-8CC6-A3546F3BF8FE}" srcId="{5B92F3B9-EEFC-444E-AD01-9F6154FC2287}" destId="{9D90437A-414A-8E44-98F3-E57A6136936A}" srcOrd="1" destOrd="0" parTransId="{98DABD05-7E0A-D14D-9607-40AF632EE19B}" sibTransId="{DAFE9B7C-4B21-A24A-B69A-339257D31ACA}"/>
    <dgm:cxn modelId="{E9C66B1E-800D-C341-AB7B-320C46AB4DCC}" type="presOf" srcId="{94F02D42-0056-3243-8200-9184CCBE0401}" destId="{0D523A55-7B58-844D-A96D-C3FF9A846B67}" srcOrd="0" destOrd="0" presId="urn:microsoft.com/office/officeart/2005/8/layout/radial5"/>
    <dgm:cxn modelId="{26C37A25-C97E-E941-AECC-A774966A5C18}" type="presOf" srcId="{5215D66A-8254-314C-B95D-02623A7FF8A9}" destId="{198389F9-12B7-234D-92B7-1FC8971E8E2C}" srcOrd="0" destOrd="0" presId="urn:microsoft.com/office/officeart/2005/8/layout/radial5"/>
    <dgm:cxn modelId="{D92A6228-155F-F44D-BA8F-F58D3A52061E}" type="presOf" srcId="{55DFB9A5-34D3-F040-8EF5-A288D7F8004D}" destId="{9668DFEC-A73E-144F-ADFE-4B6D38E9F27E}" srcOrd="0" destOrd="0" presId="urn:microsoft.com/office/officeart/2005/8/layout/radial5"/>
    <dgm:cxn modelId="{488A662F-44D3-CC4C-A1BB-996B019AB212}" type="presOf" srcId="{7C942D71-78C1-E64A-8FDE-385C90F975D0}" destId="{5B206F51-809E-3A47-AB40-631F26C4D363}" srcOrd="0" destOrd="0" presId="urn:microsoft.com/office/officeart/2005/8/layout/radial5"/>
    <dgm:cxn modelId="{9852DF31-9137-464F-BF4A-173F5D32835B}" srcId="{5A98C8FA-BC5F-2A40-A3FA-1D02A979EE0D}" destId="{7EA97E6C-82E5-4347-98E1-746FB3196F50}" srcOrd="3" destOrd="0" parTransId="{CC01822D-D972-6640-961B-561F13FC2609}" sibTransId="{8200C812-E9D8-6E40-A3C2-34612E8C90A2}"/>
    <dgm:cxn modelId="{51BFD640-C626-2B45-8EC6-FEEB8209244E}" type="presOf" srcId="{24DA1827-3327-5940-A5E0-CB4821835AF4}" destId="{148296F0-3211-A64D-8C57-690D2D213102}" srcOrd="1" destOrd="0" presId="urn:microsoft.com/office/officeart/2005/8/layout/radial5"/>
    <dgm:cxn modelId="{80822645-6D0E-8F46-8A3B-277636E03480}" type="presOf" srcId="{5A98C8FA-BC5F-2A40-A3FA-1D02A979EE0D}" destId="{40362EF6-90D1-B148-B371-04BD7FC7F7C2}" srcOrd="0" destOrd="0" presId="urn:microsoft.com/office/officeart/2005/8/layout/radial5"/>
    <dgm:cxn modelId="{956BC147-7D35-1243-824B-08C8B0E37B15}" srcId="{5B92F3B9-EEFC-444E-AD01-9F6154FC2287}" destId="{94F02D42-0056-3243-8200-9184CCBE0401}" srcOrd="0" destOrd="0" parTransId="{D09377AF-36F9-0A43-9CF9-4F6440AAC9EE}" sibTransId="{D96E08C1-F7CD-BB43-B2A7-FB99527B9C21}"/>
    <dgm:cxn modelId="{085ED651-6CA1-E84A-B5EE-A39A47E06246}" srcId="{5B92F3B9-EEFC-444E-AD01-9F6154FC2287}" destId="{3D8970BB-FF9D-6E48-9A65-A3674CC7DE22}" srcOrd="3" destOrd="0" parTransId="{EC5795D8-786C-A047-A165-43863F5D8785}" sibTransId="{2D5EBC90-538A-9D45-A8BA-FE07C35EC0EC}"/>
    <dgm:cxn modelId="{7B4DFE57-CFFD-7A43-8723-C14290EFD8E3}" type="presOf" srcId="{24DA1827-3327-5940-A5E0-CB4821835AF4}" destId="{D1D41B48-836B-F445-B97E-CD7F3CA7225B}" srcOrd="0" destOrd="0" presId="urn:microsoft.com/office/officeart/2005/8/layout/radial5"/>
    <dgm:cxn modelId="{82A97E5A-C303-854C-9CF6-2292751E4481}" type="presOf" srcId="{98DABD05-7E0A-D14D-9607-40AF632EE19B}" destId="{004D7262-6ED0-BF4D-BFBF-F53372F7F443}" srcOrd="1" destOrd="0" presId="urn:microsoft.com/office/officeart/2005/8/layout/radial5"/>
    <dgm:cxn modelId="{3470BD67-1492-6746-A1A8-E55C9C7EAC36}" type="presOf" srcId="{98DABD05-7E0A-D14D-9607-40AF632EE19B}" destId="{3DE76BA3-BC3F-7F46-8878-C9A429F05DBB}" srcOrd="0" destOrd="0" presId="urn:microsoft.com/office/officeart/2005/8/layout/radial5"/>
    <dgm:cxn modelId="{774E2F82-9839-FA47-9A87-1237B4CFF31E}" srcId="{5B92F3B9-EEFC-444E-AD01-9F6154FC2287}" destId="{CE4169B4-D3E0-5A42-AA1E-DC93E90813A4}" srcOrd="4" destOrd="0" parTransId="{04C40272-34EE-974C-BCF9-55619ABBD8E0}" sibTransId="{7FBC4D13-1C07-DB4F-AC6F-5F616C0FE918}"/>
    <dgm:cxn modelId="{3548F68D-5FBD-7A47-8F7B-56921195CF6A}" srcId="{5A98C8FA-BC5F-2A40-A3FA-1D02A979EE0D}" destId="{E619C559-BAC2-104C-B4A9-87564B245FA5}" srcOrd="1" destOrd="0" parTransId="{167A9EEE-2D23-BD4A-9069-B7AE80529A05}" sibTransId="{F004BA08-586C-C04B-9AB7-D61E2593D363}"/>
    <dgm:cxn modelId="{8EC3ED8E-76A8-B048-A999-2FF090AFC79C}" type="presOf" srcId="{04C40272-34EE-974C-BCF9-55619ABBD8E0}" destId="{A10CA8AB-BDB6-C941-AA3B-998699A50598}" srcOrd="1" destOrd="0" presId="urn:microsoft.com/office/officeart/2005/8/layout/radial5"/>
    <dgm:cxn modelId="{F134B191-8A99-6142-85AA-ACF98085F256}" srcId="{5B92F3B9-EEFC-444E-AD01-9F6154FC2287}" destId="{7C942D71-78C1-E64A-8FDE-385C90F975D0}" srcOrd="5" destOrd="0" parTransId="{24DA1827-3327-5940-A5E0-CB4821835AF4}" sibTransId="{6683BF0F-8CC0-9941-A8EC-4EAC658BA517}"/>
    <dgm:cxn modelId="{F44F83A3-8BDC-314A-97F9-3C339DDA9A39}" type="presOf" srcId="{EC5795D8-786C-A047-A165-43863F5D8785}" destId="{77B4E3A8-12C5-EC47-9B10-24B7C307BB31}" srcOrd="0" destOrd="0" presId="urn:microsoft.com/office/officeart/2005/8/layout/radial5"/>
    <dgm:cxn modelId="{1EA440A6-BFF6-5D40-973E-19964D38DF61}" srcId="{5A98C8FA-BC5F-2A40-A3FA-1D02A979EE0D}" destId="{32B5B6DC-DCE3-C845-8644-4BD62CC8251E}" srcOrd="2" destOrd="0" parTransId="{50B8479D-AD41-004A-B8B8-A10A8B2FBF1B}" sibTransId="{DCE85A81-E789-C44F-B699-CDE4EF518066}"/>
    <dgm:cxn modelId="{1E9E6DAB-E987-3E4A-BF23-706C69CB02CB}" type="presOf" srcId="{3D8970BB-FF9D-6E48-9A65-A3674CC7DE22}" destId="{C37B68A0-1688-B046-8E3D-BCA44890FAFE}" srcOrd="0" destOrd="0" presId="urn:microsoft.com/office/officeart/2005/8/layout/radial5"/>
    <dgm:cxn modelId="{D0081DB4-9E82-1D42-9A3B-1C3B147C3885}" type="presOf" srcId="{D09377AF-36F9-0A43-9CF9-4F6440AAC9EE}" destId="{B0E5EB99-F3A3-9B41-AB56-C7A45285D327}" srcOrd="1" destOrd="0" presId="urn:microsoft.com/office/officeart/2005/8/layout/radial5"/>
    <dgm:cxn modelId="{334BC4BC-10AC-3041-A446-B16AAE0C7C1C}" type="presOf" srcId="{D09377AF-36F9-0A43-9CF9-4F6440AAC9EE}" destId="{529AA99B-532D-514A-9C53-A5608370D3E6}" srcOrd="0" destOrd="0" presId="urn:microsoft.com/office/officeart/2005/8/layout/radial5"/>
    <dgm:cxn modelId="{EC0867C6-A029-2447-9DB2-5690BF8C1B6A}" type="presOf" srcId="{9D90437A-414A-8E44-98F3-E57A6136936A}" destId="{EE4EFE3C-2B6E-3448-8349-DA6C8033C0CA}" srcOrd="0" destOrd="0" presId="urn:microsoft.com/office/officeart/2005/8/layout/radial5"/>
    <dgm:cxn modelId="{21A46CC8-2E45-1848-B06E-FD9F527F87C7}" type="presOf" srcId="{55DFB9A5-34D3-F040-8EF5-A288D7F8004D}" destId="{2A087FF3-232C-2049-B298-47397312F9DD}" srcOrd="1" destOrd="0" presId="urn:microsoft.com/office/officeart/2005/8/layout/radial5"/>
    <dgm:cxn modelId="{EC2535D2-01B0-5148-8DE5-6F1E724A822D}" type="presOf" srcId="{5B92F3B9-EEFC-444E-AD01-9F6154FC2287}" destId="{F660530A-DC86-E549-B9CE-E0D45E53CF5E}" srcOrd="0" destOrd="0" presId="urn:microsoft.com/office/officeart/2005/8/layout/radial5"/>
    <dgm:cxn modelId="{9B36C8D4-0350-264C-AA65-813F286BF097}" type="presOf" srcId="{CE4169B4-D3E0-5A42-AA1E-DC93E90813A4}" destId="{BE98C9B7-7D41-F045-9B21-3B377EBDA2C2}" srcOrd="0" destOrd="0" presId="urn:microsoft.com/office/officeart/2005/8/layout/radial5"/>
    <dgm:cxn modelId="{83E41DDA-4FC4-A442-951A-57DD04A7CB82}" type="presOf" srcId="{EC5795D8-786C-A047-A165-43863F5D8785}" destId="{024208FB-083D-FF4D-9B17-B2664D6402E8}" srcOrd="1" destOrd="0" presId="urn:microsoft.com/office/officeart/2005/8/layout/radial5"/>
    <dgm:cxn modelId="{95739CDC-FA63-7D4B-AADB-EDE882BF3799}" srcId="{5B92F3B9-EEFC-444E-AD01-9F6154FC2287}" destId="{5215D66A-8254-314C-B95D-02623A7FF8A9}" srcOrd="2" destOrd="0" parTransId="{55DFB9A5-34D3-F040-8EF5-A288D7F8004D}" sibTransId="{4405068E-EF38-024E-811D-74807A10947C}"/>
    <dgm:cxn modelId="{F96A34EF-8974-0943-9795-FD8E0F5A0A19}" srcId="{5A98C8FA-BC5F-2A40-A3FA-1D02A979EE0D}" destId="{5B92F3B9-EEFC-444E-AD01-9F6154FC2287}" srcOrd="0" destOrd="0" parTransId="{116691FF-65D8-6B48-8E1B-9FD7B1C635C3}" sibTransId="{C3BC032F-D438-FC45-96EB-076EB5E5898A}"/>
    <dgm:cxn modelId="{00D5D9EA-BFEB-8842-9AA6-7BEA8AAF8877}" type="presParOf" srcId="{40362EF6-90D1-B148-B371-04BD7FC7F7C2}" destId="{F660530A-DC86-E549-B9CE-E0D45E53CF5E}" srcOrd="0" destOrd="0" presId="urn:microsoft.com/office/officeart/2005/8/layout/radial5"/>
    <dgm:cxn modelId="{EB312290-053B-494B-9112-649040E12EE3}" type="presParOf" srcId="{40362EF6-90D1-B148-B371-04BD7FC7F7C2}" destId="{529AA99B-532D-514A-9C53-A5608370D3E6}" srcOrd="1" destOrd="0" presId="urn:microsoft.com/office/officeart/2005/8/layout/radial5"/>
    <dgm:cxn modelId="{D11EE9CC-7F17-F44A-980E-DDA3C29ED370}" type="presParOf" srcId="{529AA99B-532D-514A-9C53-A5608370D3E6}" destId="{B0E5EB99-F3A3-9B41-AB56-C7A45285D327}" srcOrd="0" destOrd="0" presId="urn:microsoft.com/office/officeart/2005/8/layout/radial5"/>
    <dgm:cxn modelId="{ECF29558-AABC-A44E-82A6-01E8E5F0610D}" type="presParOf" srcId="{40362EF6-90D1-B148-B371-04BD7FC7F7C2}" destId="{0D523A55-7B58-844D-A96D-C3FF9A846B67}" srcOrd="2" destOrd="0" presId="urn:microsoft.com/office/officeart/2005/8/layout/radial5"/>
    <dgm:cxn modelId="{69AEDE30-2C75-EA45-ACB7-5E4CF6375338}" type="presParOf" srcId="{40362EF6-90D1-B148-B371-04BD7FC7F7C2}" destId="{3DE76BA3-BC3F-7F46-8878-C9A429F05DBB}" srcOrd="3" destOrd="0" presId="urn:microsoft.com/office/officeart/2005/8/layout/radial5"/>
    <dgm:cxn modelId="{E2619942-D9BC-9141-935C-B2A4757FA993}" type="presParOf" srcId="{3DE76BA3-BC3F-7F46-8878-C9A429F05DBB}" destId="{004D7262-6ED0-BF4D-BFBF-F53372F7F443}" srcOrd="0" destOrd="0" presId="urn:microsoft.com/office/officeart/2005/8/layout/radial5"/>
    <dgm:cxn modelId="{5F937BAF-CA7F-0742-A2CC-87761C8692E0}" type="presParOf" srcId="{40362EF6-90D1-B148-B371-04BD7FC7F7C2}" destId="{EE4EFE3C-2B6E-3448-8349-DA6C8033C0CA}" srcOrd="4" destOrd="0" presId="urn:microsoft.com/office/officeart/2005/8/layout/radial5"/>
    <dgm:cxn modelId="{1EA8B6ED-DF28-BD4D-80DD-35FCB3ABD3AE}" type="presParOf" srcId="{40362EF6-90D1-B148-B371-04BD7FC7F7C2}" destId="{9668DFEC-A73E-144F-ADFE-4B6D38E9F27E}" srcOrd="5" destOrd="0" presId="urn:microsoft.com/office/officeart/2005/8/layout/radial5"/>
    <dgm:cxn modelId="{A61862B6-FD86-A84E-A3DC-2670749CF638}" type="presParOf" srcId="{9668DFEC-A73E-144F-ADFE-4B6D38E9F27E}" destId="{2A087FF3-232C-2049-B298-47397312F9DD}" srcOrd="0" destOrd="0" presId="urn:microsoft.com/office/officeart/2005/8/layout/radial5"/>
    <dgm:cxn modelId="{E16AFCCD-F790-4744-939F-27C2E577BB4F}" type="presParOf" srcId="{40362EF6-90D1-B148-B371-04BD7FC7F7C2}" destId="{198389F9-12B7-234D-92B7-1FC8971E8E2C}" srcOrd="6" destOrd="0" presId="urn:microsoft.com/office/officeart/2005/8/layout/radial5"/>
    <dgm:cxn modelId="{38BC40A0-5996-D442-93D9-BAE84495690D}" type="presParOf" srcId="{40362EF6-90D1-B148-B371-04BD7FC7F7C2}" destId="{77B4E3A8-12C5-EC47-9B10-24B7C307BB31}" srcOrd="7" destOrd="0" presId="urn:microsoft.com/office/officeart/2005/8/layout/radial5"/>
    <dgm:cxn modelId="{3F030D38-8A97-FF4E-AF6F-3B602224A272}" type="presParOf" srcId="{77B4E3A8-12C5-EC47-9B10-24B7C307BB31}" destId="{024208FB-083D-FF4D-9B17-B2664D6402E8}" srcOrd="0" destOrd="0" presId="urn:microsoft.com/office/officeart/2005/8/layout/radial5"/>
    <dgm:cxn modelId="{9E624B49-D791-8F43-B253-B6725FB483C7}" type="presParOf" srcId="{40362EF6-90D1-B148-B371-04BD7FC7F7C2}" destId="{C37B68A0-1688-B046-8E3D-BCA44890FAFE}" srcOrd="8" destOrd="0" presId="urn:microsoft.com/office/officeart/2005/8/layout/radial5"/>
    <dgm:cxn modelId="{05D6552B-7506-1A4D-9C34-F433C5912110}" type="presParOf" srcId="{40362EF6-90D1-B148-B371-04BD7FC7F7C2}" destId="{F88E8664-1F8C-784A-B751-67A21EB0642C}" srcOrd="9" destOrd="0" presId="urn:microsoft.com/office/officeart/2005/8/layout/radial5"/>
    <dgm:cxn modelId="{2EDD2A5A-AFFE-7B47-A6F2-0C5A78F0D0F2}" type="presParOf" srcId="{F88E8664-1F8C-784A-B751-67A21EB0642C}" destId="{A10CA8AB-BDB6-C941-AA3B-998699A50598}" srcOrd="0" destOrd="0" presId="urn:microsoft.com/office/officeart/2005/8/layout/radial5"/>
    <dgm:cxn modelId="{82F4BD39-CBA6-D64A-871B-CF1AE0638792}" type="presParOf" srcId="{40362EF6-90D1-B148-B371-04BD7FC7F7C2}" destId="{BE98C9B7-7D41-F045-9B21-3B377EBDA2C2}" srcOrd="10" destOrd="0" presId="urn:microsoft.com/office/officeart/2005/8/layout/radial5"/>
    <dgm:cxn modelId="{4EF8A6A7-C757-A647-B346-9ECFCE88FE2F}" type="presParOf" srcId="{40362EF6-90D1-B148-B371-04BD7FC7F7C2}" destId="{D1D41B48-836B-F445-B97E-CD7F3CA7225B}" srcOrd="11" destOrd="0" presId="urn:microsoft.com/office/officeart/2005/8/layout/radial5"/>
    <dgm:cxn modelId="{3037E594-975B-264D-B552-908CFD7A8C05}" type="presParOf" srcId="{D1D41B48-836B-F445-B97E-CD7F3CA7225B}" destId="{148296F0-3211-A64D-8C57-690D2D213102}" srcOrd="0" destOrd="0" presId="urn:microsoft.com/office/officeart/2005/8/layout/radial5"/>
    <dgm:cxn modelId="{8C16B7D7-3F1F-554B-BF95-248C8284D484}" type="presParOf" srcId="{40362EF6-90D1-B148-B371-04BD7FC7F7C2}" destId="{5B206F51-809E-3A47-AB40-631F26C4D363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21F1C8-CF30-914C-9CBF-40BE3FB43090}" type="doc">
      <dgm:prSet loTypeId="urn:microsoft.com/office/officeart/2005/8/layout/default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7F6607E7-620F-3342-8262-F5D05E3D7103}">
      <dgm:prSet phldrT="[Text]"/>
      <dgm:spPr/>
      <dgm:t>
        <a:bodyPr/>
        <a:lstStyle/>
        <a:p>
          <a:r>
            <a:rPr lang="en-GB" dirty="0"/>
            <a:t>practices</a:t>
          </a:r>
        </a:p>
      </dgm:t>
    </dgm:pt>
    <dgm:pt modelId="{38C3A022-9229-544C-894A-B8CDD1B5866D}" type="parTrans" cxnId="{652BB379-4CC0-5B49-BC0B-9FC1FACE9A3A}">
      <dgm:prSet/>
      <dgm:spPr/>
      <dgm:t>
        <a:bodyPr/>
        <a:lstStyle/>
        <a:p>
          <a:endParaRPr lang="en-GB"/>
        </a:p>
      </dgm:t>
    </dgm:pt>
    <dgm:pt modelId="{D1796B34-43D0-2F4B-A888-110EA127F1B7}" type="sibTrans" cxnId="{652BB379-4CC0-5B49-BC0B-9FC1FACE9A3A}">
      <dgm:prSet/>
      <dgm:spPr/>
      <dgm:t>
        <a:bodyPr/>
        <a:lstStyle/>
        <a:p>
          <a:endParaRPr lang="en-GB"/>
        </a:p>
      </dgm:t>
    </dgm:pt>
    <dgm:pt modelId="{26547E22-8B83-5548-94C5-05DE82E40D5C}">
      <dgm:prSet phldrT="[Text]"/>
      <dgm:spPr/>
      <dgm:t>
        <a:bodyPr/>
        <a:lstStyle/>
        <a:p>
          <a:r>
            <a:rPr lang="en-GB" dirty="0"/>
            <a:t>performances</a:t>
          </a:r>
        </a:p>
      </dgm:t>
    </dgm:pt>
    <dgm:pt modelId="{69C1A6B5-22A9-BE45-9898-04C395130E76}" type="parTrans" cxnId="{BA96C195-7F9B-154E-815E-E63EC8D11FF3}">
      <dgm:prSet/>
      <dgm:spPr/>
      <dgm:t>
        <a:bodyPr/>
        <a:lstStyle/>
        <a:p>
          <a:endParaRPr lang="en-GB"/>
        </a:p>
      </dgm:t>
    </dgm:pt>
    <dgm:pt modelId="{7CB88971-9EE6-2E4D-9683-453296D2F13D}" type="sibTrans" cxnId="{BA96C195-7F9B-154E-815E-E63EC8D11FF3}">
      <dgm:prSet/>
      <dgm:spPr/>
      <dgm:t>
        <a:bodyPr/>
        <a:lstStyle/>
        <a:p>
          <a:endParaRPr lang="en-GB"/>
        </a:p>
      </dgm:t>
    </dgm:pt>
    <dgm:pt modelId="{5014867E-0C2C-6B49-A766-3D0E18AEC721}">
      <dgm:prSet phldrT="[Text]"/>
      <dgm:spPr/>
      <dgm:t>
        <a:bodyPr/>
        <a:lstStyle/>
        <a:p>
          <a:r>
            <a:rPr lang="en-GB" dirty="0"/>
            <a:t>words</a:t>
          </a:r>
        </a:p>
      </dgm:t>
    </dgm:pt>
    <dgm:pt modelId="{2AAD8001-35D4-E442-8C7B-34A19994B192}" type="parTrans" cxnId="{7296673B-9AEC-4841-A577-FA17550219D9}">
      <dgm:prSet/>
      <dgm:spPr/>
      <dgm:t>
        <a:bodyPr/>
        <a:lstStyle/>
        <a:p>
          <a:endParaRPr lang="en-GB"/>
        </a:p>
      </dgm:t>
    </dgm:pt>
    <dgm:pt modelId="{289D38C4-8F5D-2A47-A54B-386407383FF0}" type="sibTrans" cxnId="{7296673B-9AEC-4841-A577-FA17550219D9}">
      <dgm:prSet/>
      <dgm:spPr/>
      <dgm:t>
        <a:bodyPr/>
        <a:lstStyle/>
        <a:p>
          <a:endParaRPr lang="en-GB"/>
        </a:p>
      </dgm:t>
    </dgm:pt>
    <dgm:pt modelId="{7023D1E5-745A-0541-9F77-8A791D7AED10}">
      <dgm:prSet phldrT="[Text]"/>
      <dgm:spPr/>
      <dgm:t>
        <a:bodyPr/>
        <a:lstStyle/>
        <a:p>
          <a:r>
            <a:rPr lang="en-GB" dirty="0"/>
            <a:t>symbols</a:t>
          </a:r>
        </a:p>
        <a:p>
          <a:r>
            <a:rPr lang="en-GB" dirty="0"/>
            <a:t>∞</a:t>
          </a:r>
        </a:p>
      </dgm:t>
    </dgm:pt>
    <dgm:pt modelId="{6E9DCC28-FDFB-F147-A8C8-C9FCD7822610}" type="parTrans" cxnId="{C8E5EE40-2865-9949-8EC5-2E85F0E1C7A6}">
      <dgm:prSet/>
      <dgm:spPr/>
      <dgm:t>
        <a:bodyPr/>
        <a:lstStyle/>
        <a:p>
          <a:endParaRPr lang="en-GB"/>
        </a:p>
      </dgm:t>
    </dgm:pt>
    <dgm:pt modelId="{49D0AA6A-4E4A-9148-BED8-15415CE80833}" type="sibTrans" cxnId="{C8E5EE40-2865-9949-8EC5-2E85F0E1C7A6}">
      <dgm:prSet/>
      <dgm:spPr/>
      <dgm:t>
        <a:bodyPr/>
        <a:lstStyle/>
        <a:p>
          <a:endParaRPr lang="en-GB"/>
        </a:p>
      </dgm:t>
    </dgm:pt>
    <dgm:pt modelId="{CFC2B4E4-298A-E946-B6FE-EF76E341A621}">
      <dgm:prSet phldrT="[Text]"/>
      <dgm:spPr/>
      <dgm:t>
        <a:bodyPr/>
        <a:lstStyle/>
        <a:p>
          <a:r>
            <a:rPr lang="en-GB" dirty="0"/>
            <a:t>landscapes</a:t>
          </a:r>
        </a:p>
      </dgm:t>
    </dgm:pt>
    <dgm:pt modelId="{1BD10A54-6ED6-8145-B576-847FB656803C}" type="parTrans" cxnId="{1088B54C-226A-F84E-945F-2218241DC5EA}">
      <dgm:prSet/>
      <dgm:spPr/>
      <dgm:t>
        <a:bodyPr/>
        <a:lstStyle/>
        <a:p>
          <a:endParaRPr lang="en-GB"/>
        </a:p>
      </dgm:t>
    </dgm:pt>
    <dgm:pt modelId="{EAED8B45-D89D-CF43-B849-CB17D06B1052}" type="sibTrans" cxnId="{1088B54C-226A-F84E-945F-2218241DC5EA}">
      <dgm:prSet/>
      <dgm:spPr/>
      <dgm:t>
        <a:bodyPr/>
        <a:lstStyle/>
        <a:p>
          <a:endParaRPr lang="en-GB"/>
        </a:p>
      </dgm:t>
    </dgm:pt>
    <dgm:pt modelId="{3FA0B8DB-E8C6-D54B-9424-AD3C6043B973}" type="pres">
      <dgm:prSet presAssocID="{2B21F1C8-CF30-914C-9CBF-40BE3FB43090}" presName="diagram" presStyleCnt="0">
        <dgm:presLayoutVars>
          <dgm:dir/>
          <dgm:resizeHandles val="exact"/>
        </dgm:presLayoutVars>
      </dgm:prSet>
      <dgm:spPr/>
    </dgm:pt>
    <dgm:pt modelId="{FE3FF448-2E2C-4545-8219-B64F81CC6C2B}" type="pres">
      <dgm:prSet presAssocID="{7F6607E7-620F-3342-8262-F5D05E3D7103}" presName="node" presStyleLbl="node1" presStyleIdx="0" presStyleCnt="5">
        <dgm:presLayoutVars>
          <dgm:bulletEnabled val="1"/>
        </dgm:presLayoutVars>
      </dgm:prSet>
      <dgm:spPr/>
    </dgm:pt>
    <dgm:pt modelId="{C7330DA1-8416-5945-9C34-271F94C79258}" type="pres">
      <dgm:prSet presAssocID="{D1796B34-43D0-2F4B-A888-110EA127F1B7}" presName="sibTrans" presStyleCnt="0"/>
      <dgm:spPr/>
    </dgm:pt>
    <dgm:pt modelId="{2041809A-A023-8941-AC93-2A59AB805F68}" type="pres">
      <dgm:prSet presAssocID="{26547E22-8B83-5548-94C5-05DE82E40D5C}" presName="node" presStyleLbl="node1" presStyleIdx="1" presStyleCnt="5">
        <dgm:presLayoutVars>
          <dgm:bulletEnabled val="1"/>
        </dgm:presLayoutVars>
      </dgm:prSet>
      <dgm:spPr/>
    </dgm:pt>
    <dgm:pt modelId="{A96F962E-8C84-9F4D-B7A0-6745F64AF0C8}" type="pres">
      <dgm:prSet presAssocID="{7CB88971-9EE6-2E4D-9683-453296D2F13D}" presName="sibTrans" presStyleCnt="0"/>
      <dgm:spPr/>
    </dgm:pt>
    <dgm:pt modelId="{96CE8CC0-63A7-EE4F-A0F7-EC94BC3D1503}" type="pres">
      <dgm:prSet presAssocID="{5014867E-0C2C-6B49-A766-3D0E18AEC721}" presName="node" presStyleLbl="node1" presStyleIdx="2" presStyleCnt="5">
        <dgm:presLayoutVars>
          <dgm:bulletEnabled val="1"/>
        </dgm:presLayoutVars>
      </dgm:prSet>
      <dgm:spPr/>
    </dgm:pt>
    <dgm:pt modelId="{7F9E2973-D32B-1248-9708-8152B1F10E66}" type="pres">
      <dgm:prSet presAssocID="{289D38C4-8F5D-2A47-A54B-386407383FF0}" presName="sibTrans" presStyleCnt="0"/>
      <dgm:spPr/>
    </dgm:pt>
    <dgm:pt modelId="{5BB49705-12B5-D449-A09A-B70A666E13B8}" type="pres">
      <dgm:prSet presAssocID="{7023D1E5-745A-0541-9F77-8A791D7AED10}" presName="node" presStyleLbl="node1" presStyleIdx="3" presStyleCnt="5">
        <dgm:presLayoutVars>
          <dgm:bulletEnabled val="1"/>
        </dgm:presLayoutVars>
      </dgm:prSet>
      <dgm:spPr/>
    </dgm:pt>
    <dgm:pt modelId="{B0476845-DFE5-0B4B-8D19-4444063A7275}" type="pres">
      <dgm:prSet presAssocID="{49D0AA6A-4E4A-9148-BED8-15415CE80833}" presName="sibTrans" presStyleCnt="0"/>
      <dgm:spPr/>
    </dgm:pt>
    <dgm:pt modelId="{70EE1B8B-17EF-DB40-ABB2-F168D4BE5D1C}" type="pres">
      <dgm:prSet presAssocID="{CFC2B4E4-298A-E946-B6FE-EF76E341A621}" presName="node" presStyleLbl="node1" presStyleIdx="4" presStyleCnt="5">
        <dgm:presLayoutVars>
          <dgm:bulletEnabled val="1"/>
        </dgm:presLayoutVars>
      </dgm:prSet>
      <dgm:spPr/>
    </dgm:pt>
  </dgm:ptLst>
  <dgm:cxnLst>
    <dgm:cxn modelId="{71B99825-CA54-EA41-BF18-3677B8944F84}" type="presOf" srcId="{CFC2B4E4-298A-E946-B6FE-EF76E341A621}" destId="{70EE1B8B-17EF-DB40-ABB2-F168D4BE5D1C}" srcOrd="0" destOrd="0" presId="urn:microsoft.com/office/officeart/2005/8/layout/default"/>
    <dgm:cxn modelId="{AD15DE2C-E429-5A47-B50A-9E2737F7F2BD}" type="presOf" srcId="{26547E22-8B83-5548-94C5-05DE82E40D5C}" destId="{2041809A-A023-8941-AC93-2A59AB805F68}" srcOrd="0" destOrd="0" presId="urn:microsoft.com/office/officeart/2005/8/layout/default"/>
    <dgm:cxn modelId="{7296673B-9AEC-4841-A577-FA17550219D9}" srcId="{2B21F1C8-CF30-914C-9CBF-40BE3FB43090}" destId="{5014867E-0C2C-6B49-A766-3D0E18AEC721}" srcOrd="2" destOrd="0" parTransId="{2AAD8001-35D4-E442-8C7B-34A19994B192}" sibTransId="{289D38C4-8F5D-2A47-A54B-386407383FF0}"/>
    <dgm:cxn modelId="{C8E5EE40-2865-9949-8EC5-2E85F0E1C7A6}" srcId="{2B21F1C8-CF30-914C-9CBF-40BE3FB43090}" destId="{7023D1E5-745A-0541-9F77-8A791D7AED10}" srcOrd="3" destOrd="0" parTransId="{6E9DCC28-FDFB-F147-A8C8-C9FCD7822610}" sibTransId="{49D0AA6A-4E4A-9148-BED8-15415CE80833}"/>
    <dgm:cxn modelId="{1088B54C-226A-F84E-945F-2218241DC5EA}" srcId="{2B21F1C8-CF30-914C-9CBF-40BE3FB43090}" destId="{CFC2B4E4-298A-E946-B6FE-EF76E341A621}" srcOrd="4" destOrd="0" parTransId="{1BD10A54-6ED6-8145-B576-847FB656803C}" sibTransId="{EAED8B45-D89D-CF43-B849-CB17D06B1052}"/>
    <dgm:cxn modelId="{652BB379-4CC0-5B49-BC0B-9FC1FACE9A3A}" srcId="{2B21F1C8-CF30-914C-9CBF-40BE3FB43090}" destId="{7F6607E7-620F-3342-8262-F5D05E3D7103}" srcOrd="0" destOrd="0" parTransId="{38C3A022-9229-544C-894A-B8CDD1B5866D}" sibTransId="{D1796B34-43D0-2F4B-A888-110EA127F1B7}"/>
    <dgm:cxn modelId="{BA96C195-7F9B-154E-815E-E63EC8D11FF3}" srcId="{2B21F1C8-CF30-914C-9CBF-40BE3FB43090}" destId="{26547E22-8B83-5548-94C5-05DE82E40D5C}" srcOrd="1" destOrd="0" parTransId="{69C1A6B5-22A9-BE45-9898-04C395130E76}" sibTransId="{7CB88971-9EE6-2E4D-9683-453296D2F13D}"/>
    <dgm:cxn modelId="{D1A9B4AB-F3B9-B54E-83C7-703D97313A57}" type="presOf" srcId="{7023D1E5-745A-0541-9F77-8A791D7AED10}" destId="{5BB49705-12B5-D449-A09A-B70A666E13B8}" srcOrd="0" destOrd="0" presId="urn:microsoft.com/office/officeart/2005/8/layout/default"/>
    <dgm:cxn modelId="{73261CEF-28D7-EA44-9AF9-80D66B808CF5}" type="presOf" srcId="{5014867E-0C2C-6B49-A766-3D0E18AEC721}" destId="{96CE8CC0-63A7-EE4F-A0F7-EC94BC3D1503}" srcOrd="0" destOrd="0" presId="urn:microsoft.com/office/officeart/2005/8/layout/default"/>
    <dgm:cxn modelId="{16EAAEEF-5CB6-644D-BEFD-DC6880A45AAA}" type="presOf" srcId="{2B21F1C8-CF30-914C-9CBF-40BE3FB43090}" destId="{3FA0B8DB-E8C6-D54B-9424-AD3C6043B973}" srcOrd="0" destOrd="0" presId="urn:microsoft.com/office/officeart/2005/8/layout/default"/>
    <dgm:cxn modelId="{AAD73EF8-A7C0-6A41-84B1-2FAB142B1B9D}" type="presOf" srcId="{7F6607E7-620F-3342-8262-F5D05E3D7103}" destId="{FE3FF448-2E2C-4545-8219-B64F81CC6C2B}" srcOrd="0" destOrd="0" presId="urn:microsoft.com/office/officeart/2005/8/layout/default"/>
    <dgm:cxn modelId="{D6EA4131-8A9C-604D-8ED4-BA1B23D9A7C0}" type="presParOf" srcId="{3FA0B8DB-E8C6-D54B-9424-AD3C6043B973}" destId="{FE3FF448-2E2C-4545-8219-B64F81CC6C2B}" srcOrd="0" destOrd="0" presId="urn:microsoft.com/office/officeart/2005/8/layout/default"/>
    <dgm:cxn modelId="{18DDB10D-5CEF-F645-88FA-B13AD0C57FC4}" type="presParOf" srcId="{3FA0B8DB-E8C6-D54B-9424-AD3C6043B973}" destId="{C7330DA1-8416-5945-9C34-271F94C79258}" srcOrd="1" destOrd="0" presId="urn:microsoft.com/office/officeart/2005/8/layout/default"/>
    <dgm:cxn modelId="{CC0438A3-1472-AB41-8437-EF26D5D91E6B}" type="presParOf" srcId="{3FA0B8DB-E8C6-D54B-9424-AD3C6043B973}" destId="{2041809A-A023-8941-AC93-2A59AB805F68}" srcOrd="2" destOrd="0" presId="urn:microsoft.com/office/officeart/2005/8/layout/default"/>
    <dgm:cxn modelId="{960F1304-1B7A-6249-8318-B5E93C2362D3}" type="presParOf" srcId="{3FA0B8DB-E8C6-D54B-9424-AD3C6043B973}" destId="{A96F962E-8C84-9F4D-B7A0-6745F64AF0C8}" srcOrd="3" destOrd="0" presId="urn:microsoft.com/office/officeart/2005/8/layout/default"/>
    <dgm:cxn modelId="{4D51D6DD-25CB-7A4C-BE0E-04A69F7B7063}" type="presParOf" srcId="{3FA0B8DB-E8C6-D54B-9424-AD3C6043B973}" destId="{96CE8CC0-63A7-EE4F-A0F7-EC94BC3D1503}" srcOrd="4" destOrd="0" presId="urn:microsoft.com/office/officeart/2005/8/layout/default"/>
    <dgm:cxn modelId="{0F96DC29-33D6-1645-B5DA-D5FA1BB39D4F}" type="presParOf" srcId="{3FA0B8DB-E8C6-D54B-9424-AD3C6043B973}" destId="{7F9E2973-D32B-1248-9708-8152B1F10E66}" srcOrd="5" destOrd="0" presId="urn:microsoft.com/office/officeart/2005/8/layout/default"/>
    <dgm:cxn modelId="{023B8AA3-E493-5D42-BF67-F660E9FFAC28}" type="presParOf" srcId="{3FA0B8DB-E8C6-D54B-9424-AD3C6043B973}" destId="{5BB49705-12B5-D449-A09A-B70A666E13B8}" srcOrd="6" destOrd="0" presId="urn:microsoft.com/office/officeart/2005/8/layout/default"/>
    <dgm:cxn modelId="{79C8C306-11B4-BB43-A530-9DA9EE6CAF5F}" type="presParOf" srcId="{3FA0B8DB-E8C6-D54B-9424-AD3C6043B973}" destId="{B0476845-DFE5-0B4B-8D19-4444063A7275}" srcOrd="7" destOrd="0" presId="urn:microsoft.com/office/officeart/2005/8/layout/default"/>
    <dgm:cxn modelId="{C2F9AA5A-72C7-0A4A-B2E4-EA8E45B40E2C}" type="presParOf" srcId="{3FA0B8DB-E8C6-D54B-9424-AD3C6043B973}" destId="{70EE1B8B-17EF-DB40-ABB2-F168D4BE5D1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299853F-2F47-5448-99BD-AD0E7397ABA0}" type="doc">
      <dgm:prSet loTypeId="urn:microsoft.com/office/officeart/2005/8/layout/matrix3" loCatId="matrix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569D2F6-F523-2949-8018-B9400C1E856E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GB" dirty="0"/>
            <a:t>Coherence</a:t>
          </a:r>
        </a:p>
      </dgm:t>
    </dgm:pt>
    <dgm:pt modelId="{140BA59D-B309-314C-8D28-CF90E7E95277}" type="parTrans" cxnId="{B26ABA01-F805-AE43-9F3E-4039B0DAF3D9}">
      <dgm:prSet/>
      <dgm:spPr/>
      <dgm:t>
        <a:bodyPr/>
        <a:lstStyle/>
        <a:p>
          <a:endParaRPr lang="en-GB"/>
        </a:p>
      </dgm:t>
    </dgm:pt>
    <dgm:pt modelId="{125E0D58-EB54-664A-976E-CBCC96283869}" type="sibTrans" cxnId="{B26ABA01-F805-AE43-9F3E-4039B0DAF3D9}">
      <dgm:prSet/>
      <dgm:spPr/>
      <dgm:t>
        <a:bodyPr/>
        <a:lstStyle/>
        <a:p>
          <a:endParaRPr lang="en-GB"/>
        </a:p>
      </dgm:t>
    </dgm:pt>
    <dgm:pt modelId="{8B5C842C-E93B-2A4A-A74C-79C2BFBD439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GB" dirty="0"/>
            <a:t>Distinction</a:t>
          </a:r>
        </a:p>
      </dgm:t>
    </dgm:pt>
    <dgm:pt modelId="{182BBE38-B2AE-4247-B42E-D096540C73F0}" type="parTrans" cxnId="{C20D0A62-471B-254D-B720-594B537EC34B}">
      <dgm:prSet/>
      <dgm:spPr/>
      <dgm:t>
        <a:bodyPr/>
        <a:lstStyle/>
        <a:p>
          <a:endParaRPr lang="en-GB"/>
        </a:p>
      </dgm:t>
    </dgm:pt>
    <dgm:pt modelId="{80CE0014-8896-A746-94AC-1772FE21D16D}" type="sibTrans" cxnId="{C20D0A62-471B-254D-B720-594B537EC34B}">
      <dgm:prSet/>
      <dgm:spPr/>
      <dgm:t>
        <a:bodyPr/>
        <a:lstStyle/>
        <a:p>
          <a:endParaRPr lang="en-GB"/>
        </a:p>
      </dgm:t>
    </dgm:pt>
    <dgm:pt modelId="{86C1E146-D885-CB4C-A82E-75AE2961DE3F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Fluidity</a:t>
          </a:r>
        </a:p>
      </dgm:t>
    </dgm:pt>
    <dgm:pt modelId="{418A371E-869A-3444-9014-624E8B970964}" type="parTrans" cxnId="{8AE0C59F-73F3-FA46-9365-7A1F02392928}">
      <dgm:prSet/>
      <dgm:spPr/>
      <dgm:t>
        <a:bodyPr/>
        <a:lstStyle/>
        <a:p>
          <a:endParaRPr lang="en-GB"/>
        </a:p>
      </dgm:t>
    </dgm:pt>
    <dgm:pt modelId="{C437BDE2-AB44-DF4F-A741-12472E551926}" type="sibTrans" cxnId="{8AE0C59F-73F3-FA46-9365-7A1F02392928}">
      <dgm:prSet/>
      <dgm:spPr/>
      <dgm:t>
        <a:bodyPr/>
        <a:lstStyle/>
        <a:p>
          <a:endParaRPr lang="en-GB"/>
        </a:p>
      </dgm:t>
    </dgm:pt>
    <dgm:pt modelId="{3B93ABFB-3D1C-454E-A199-28F543D5E894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GB" dirty="0"/>
            <a:t>Worth (Power)</a:t>
          </a:r>
        </a:p>
      </dgm:t>
    </dgm:pt>
    <dgm:pt modelId="{30255216-E5E9-574A-B1E5-477FBF368525}" type="parTrans" cxnId="{FA19D6D9-FF73-E24D-A2FF-BFFC0FD8B3CF}">
      <dgm:prSet/>
      <dgm:spPr/>
      <dgm:t>
        <a:bodyPr/>
        <a:lstStyle/>
        <a:p>
          <a:endParaRPr lang="en-GB"/>
        </a:p>
      </dgm:t>
    </dgm:pt>
    <dgm:pt modelId="{CC7BFEC0-D15F-6C45-A2C2-C1FBFF3B11C8}" type="sibTrans" cxnId="{FA19D6D9-FF73-E24D-A2FF-BFFC0FD8B3CF}">
      <dgm:prSet/>
      <dgm:spPr/>
      <dgm:t>
        <a:bodyPr/>
        <a:lstStyle/>
        <a:p>
          <a:endParaRPr lang="en-GB"/>
        </a:p>
      </dgm:t>
    </dgm:pt>
    <dgm:pt modelId="{88245A00-BE53-9448-9FFA-568FA279FAF2}" type="pres">
      <dgm:prSet presAssocID="{C299853F-2F47-5448-99BD-AD0E7397ABA0}" presName="matrix" presStyleCnt="0">
        <dgm:presLayoutVars>
          <dgm:chMax val="1"/>
          <dgm:dir/>
          <dgm:resizeHandles val="exact"/>
        </dgm:presLayoutVars>
      </dgm:prSet>
      <dgm:spPr/>
    </dgm:pt>
    <dgm:pt modelId="{65B2D839-BB96-3A43-B8AD-4BDA417F6C30}" type="pres">
      <dgm:prSet presAssocID="{C299853F-2F47-5448-99BD-AD0E7397ABA0}" presName="diamond" presStyleLbl="bgShp" presStyleIdx="0" presStyleCnt="1"/>
      <dgm:spPr/>
    </dgm:pt>
    <dgm:pt modelId="{B20DEE5D-D099-8945-BFF1-8A70236E7701}" type="pres">
      <dgm:prSet presAssocID="{C299853F-2F47-5448-99BD-AD0E7397ABA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BB1B978-500E-E44D-8167-E61B17DF939E}" type="pres">
      <dgm:prSet presAssocID="{C299853F-2F47-5448-99BD-AD0E7397ABA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CAA38A8-B1C7-3A4A-B882-DF95F54D39C7}" type="pres">
      <dgm:prSet presAssocID="{C299853F-2F47-5448-99BD-AD0E7397ABA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E75135C-81EA-CD41-AD00-4E8F900C836E}" type="pres">
      <dgm:prSet presAssocID="{C299853F-2F47-5448-99BD-AD0E7397ABA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26ABA01-F805-AE43-9F3E-4039B0DAF3D9}" srcId="{C299853F-2F47-5448-99BD-AD0E7397ABA0}" destId="{B569D2F6-F523-2949-8018-B9400C1E856E}" srcOrd="0" destOrd="0" parTransId="{140BA59D-B309-314C-8D28-CF90E7E95277}" sibTransId="{125E0D58-EB54-664A-976E-CBCC96283869}"/>
    <dgm:cxn modelId="{C20D0A62-471B-254D-B720-594B537EC34B}" srcId="{C299853F-2F47-5448-99BD-AD0E7397ABA0}" destId="{8B5C842C-E93B-2A4A-A74C-79C2BFBD439A}" srcOrd="1" destOrd="0" parTransId="{182BBE38-B2AE-4247-B42E-D096540C73F0}" sibTransId="{80CE0014-8896-A746-94AC-1772FE21D16D}"/>
    <dgm:cxn modelId="{29440C7D-5D4B-DF4B-AAC2-060DA74F5436}" type="presOf" srcId="{B569D2F6-F523-2949-8018-B9400C1E856E}" destId="{B20DEE5D-D099-8945-BFF1-8A70236E7701}" srcOrd="0" destOrd="0" presId="urn:microsoft.com/office/officeart/2005/8/layout/matrix3"/>
    <dgm:cxn modelId="{E82AFA99-8BD0-BB42-B487-A52CBC4320CB}" type="presOf" srcId="{C299853F-2F47-5448-99BD-AD0E7397ABA0}" destId="{88245A00-BE53-9448-9FFA-568FA279FAF2}" srcOrd="0" destOrd="0" presId="urn:microsoft.com/office/officeart/2005/8/layout/matrix3"/>
    <dgm:cxn modelId="{8AE0C59F-73F3-FA46-9365-7A1F02392928}" srcId="{C299853F-2F47-5448-99BD-AD0E7397ABA0}" destId="{86C1E146-D885-CB4C-A82E-75AE2961DE3F}" srcOrd="2" destOrd="0" parTransId="{418A371E-869A-3444-9014-624E8B970964}" sibTransId="{C437BDE2-AB44-DF4F-A741-12472E551926}"/>
    <dgm:cxn modelId="{FA19D6D9-FF73-E24D-A2FF-BFFC0FD8B3CF}" srcId="{C299853F-2F47-5448-99BD-AD0E7397ABA0}" destId="{3B93ABFB-3D1C-454E-A199-28F543D5E894}" srcOrd="3" destOrd="0" parTransId="{30255216-E5E9-574A-B1E5-477FBF368525}" sibTransId="{CC7BFEC0-D15F-6C45-A2C2-C1FBFF3B11C8}"/>
    <dgm:cxn modelId="{0F55AEEE-6A88-FA4D-B9D2-79955D5AEF0A}" type="presOf" srcId="{86C1E146-D885-CB4C-A82E-75AE2961DE3F}" destId="{3CAA38A8-B1C7-3A4A-B882-DF95F54D39C7}" srcOrd="0" destOrd="0" presId="urn:microsoft.com/office/officeart/2005/8/layout/matrix3"/>
    <dgm:cxn modelId="{A2B225F9-21A4-0842-BD38-8ACB1631342F}" type="presOf" srcId="{8B5C842C-E93B-2A4A-A74C-79C2BFBD439A}" destId="{FBB1B978-500E-E44D-8167-E61B17DF939E}" srcOrd="0" destOrd="0" presId="urn:microsoft.com/office/officeart/2005/8/layout/matrix3"/>
    <dgm:cxn modelId="{0EA278FC-A84D-7041-860F-65868E6FB30D}" type="presOf" srcId="{3B93ABFB-3D1C-454E-A199-28F543D5E894}" destId="{6E75135C-81EA-CD41-AD00-4E8F900C836E}" srcOrd="0" destOrd="0" presId="urn:microsoft.com/office/officeart/2005/8/layout/matrix3"/>
    <dgm:cxn modelId="{431BFC6D-0086-064D-94C0-3577E08433C0}" type="presParOf" srcId="{88245A00-BE53-9448-9FFA-568FA279FAF2}" destId="{65B2D839-BB96-3A43-B8AD-4BDA417F6C30}" srcOrd="0" destOrd="0" presId="urn:microsoft.com/office/officeart/2005/8/layout/matrix3"/>
    <dgm:cxn modelId="{A501C4B2-ACE3-CC41-8BF3-92E34F2C08F0}" type="presParOf" srcId="{88245A00-BE53-9448-9FFA-568FA279FAF2}" destId="{B20DEE5D-D099-8945-BFF1-8A70236E7701}" srcOrd="1" destOrd="0" presId="urn:microsoft.com/office/officeart/2005/8/layout/matrix3"/>
    <dgm:cxn modelId="{9F845DA0-2555-3146-9E97-432AACCBDE14}" type="presParOf" srcId="{88245A00-BE53-9448-9FFA-568FA279FAF2}" destId="{FBB1B978-500E-E44D-8167-E61B17DF939E}" srcOrd="2" destOrd="0" presId="urn:microsoft.com/office/officeart/2005/8/layout/matrix3"/>
    <dgm:cxn modelId="{03EEF4B7-4DA9-B145-B804-C31C8EC63284}" type="presParOf" srcId="{88245A00-BE53-9448-9FFA-568FA279FAF2}" destId="{3CAA38A8-B1C7-3A4A-B882-DF95F54D39C7}" srcOrd="3" destOrd="0" presId="urn:microsoft.com/office/officeart/2005/8/layout/matrix3"/>
    <dgm:cxn modelId="{CEF13825-1D7A-184A-88CC-876093C73F0E}" type="presParOf" srcId="{88245A00-BE53-9448-9FFA-568FA279FAF2}" destId="{6E75135C-81EA-CD41-AD00-4E8F900C836E}" srcOrd="4" destOrd="0" presId="urn:microsoft.com/office/officeart/2005/8/layout/matrix3"/>
  </dgm:cxnLst>
  <dgm:bg>
    <a:noFill/>
  </dgm:bg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0530A-DC86-E549-B9CE-E0D45E53CF5E}">
      <dsp:nvSpPr>
        <dsp:cNvPr id="0" name=""/>
        <dsp:cNvSpPr/>
      </dsp:nvSpPr>
      <dsp:spPr>
        <a:xfrm>
          <a:off x="2481476" y="3812213"/>
          <a:ext cx="1577079" cy="15770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Technologies</a:t>
          </a:r>
        </a:p>
      </dsp:txBody>
      <dsp:txXfrm>
        <a:off x="2712434" y="4043171"/>
        <a:ext cx="1115163" cy="1115163"/>
      </dsp:txXfrm>
    </dsp:sp>
    <dsp:sp modelId="{529AA99B-532D-514A-9C53-A5608370D3E6}">
      <dsp:nvSpPr>
        <dsp:cNvPr id="0" name=""/>
        <dsp:cNvSpPr/>
      </dsp:nvSpPr>
      <dsp:spPr>
        <a:xfrm rot="18943254">
          <a:off x="5469928" y="4963528"/>
          <a:ext cx="2058169" cy="53620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5492775" y="5126922"/>
        <a:ext cx="1897307" cy="321725"/>
      </dsp:txXfrm>
    </dsp:sp>
    <dsp:sp modelId="{0D523A55-7B58-844D-A96D-C3FF9A846B67}">
      <dsp:nvSpPr>
        <dsp:cNvPr id="0" name=""/>
        <dsp:cNvSpPr/>
      </dsp:nvSpPr>
      <dsp:spPr>
        <a:xfrm>
          <a:off x="6390849" y="0"/>
          <a:ext cx="1577079" cy="157707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Bodies</a:t>
          </a:r>
        </a:p>
      </dsp:txBody>
      <dsp:txXfrm>
        <a:off x="6621807" y="230958"/>
        <a:ext cx="1115163" cy="1115163"/>
      </dsp:txXfrm>
    </dsp:sp>
    <dsp:sp modelId="{3DE76BA3-BC3F-7F46-8878-C9A429F05DBB}">
      <dsp:nvSpPr>
        <dsp:cNvPr id="0" name=""/>
        <dsp:cNvSpPr/>
      </dsp:nvSpPr>
      <dsp:spPr>
        <a:xfrm rot="19969565">
          <a:off x="5829068" y="3078530"/>
          <a:ext cx="1943306" cy="536207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5837946" y="3222503"/>
        <a:ext cx="1782444" cy="321725"/>
      </dsp:txXfrm>
    </dsp:sp>
    <dsp:sp modelId="{EE4EFE3C-2B6E-3448-8349-DA6C8033C0CA}">
      <dsp:nvSpPr>
        <dsp:cNvPr id="0" name=""/>
        <dsp:cNvSpPr/>
      </dsp:nvSpPr>
      <dsp:spPr>
        <a:xfrm>
          <a:off x="7146395" y="1417454"/>
          <a:ext cx="1577079" cy="157707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Senses</a:t>
          </a:r>
        </a:p>
      </dsp:txBody>
      <dsp:txXfrm>
        <a:off x="7377353" y="1648412"/>
        <a:ext cx="1115163" cy="1115163"/>
      </dsp:txXfrm>
    </dsp:sp>
    <dsp:sp modelId="{9668DFEC-A73E-144F-ADFE-4B6D38E9F27E}">
      <dsp:nvSpPr>
        <dsp:cNvPr id="0" name=""/>
        <dsp:cNvSpPr/>
      </dsp:nvSpPr>
      <dsp:spPr>
        <a:xfrm rot="175969">
          <a:off x="5307097" y="4433797"/>
          <a:ext cx="1298602" cy="53620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5307202" y="4536923"/>
        <a:ext cx="1137740" cy="321725"/>
      </dsp:txXfrm>
    </dsp:sp>
    <dsp:sp modelId="{198389F9-12B7-234D-92B7-1FC8971E8E2C}">
      <dsp:nvSpPr>
        <dsp:cNvPr id="0" name=""/>
        <dsp:cNvSpPr/>
      </dsp:nvSpPr>
      <dsp:spPr>
        <a:xfrm>
          <a:off x="6503474" y="4018268"/>
          <a:ext cx="1577079" cy="157707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Multiple Species</a:t>
          </a:r>
        </a:p>
      </dsp:txBody>
      <dsp:txXfrm>
        <a:off x="6734432" y="4249226"/>
        <a:ext cx="1115163" cy="1115163"/>
      </dsp:txXfrm>
    </dsp:sp>
    <dsp:sp modelId="{77B4E3A8-12C5-EC47-9B10-24B7C307BB31}">
      <dsp:nvSpPr>
        <dsp:cNvPr id="0" name=""/>
        <dsp:cNvSpPr/>
      </dsp:nvSpPr>
      <dsp:spPr>
        <a:xfrm rot="397794">
          <a:off x="4165250" y="4452616"/>
          <a:ext cx="273776" cy="53620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4165525" y="4555116"/>
        <a:ext cx="191643" cy="321725"/>
      </dsp:txXfrm>
    </dsp:sp>
    <dsp:sp modelId="{C37B68A0-1688-B046-8E3D-BCA44890FAFE}">
      <dsp:nvSpPr>
        <dsp:cNvPr id="0" name=""/>
        <dsp:cNvSpPr/>
      </dsp:nvSpPr>
      <dsp:spPr>
        <a:xfrm>
          <a:off x="4561115" y="4053936"/>
          <a:ext cx="1577079" cy="157707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‘Non-Living’ Environments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Eg</a:t>
          </a:r>
          <a:r>
            <a:rPr lang="en-GB" sz="1200" kern="1200" dirty="0"/>
            <a:t> rocks, wind, rain, sun, water</a:t>
          </a:r>
        </a:p>
      </dsp:txBody>
      <dsp:txXfrm>
        <a:off x="4792073" y="4284894"/>
        <a:ext cx="1115163" cy="1115163"/>
      </dsp:txXfrm>
    </dsp:sp>
    <dsp:sp modelId="{F88E8664-1F8C-784A-B751-67A21EB0642C}">
      <dsp:nvSpPr>
        <dsp:cNvPr id="0" name=""/>
        <dsp:cNvSpPr/>
      </dsp:nvSpPr>
      <dsp:spPr>
        <a:xfrm rot="13832665">
          <a:off x="2373704" y="3465613"/>
          <a:ext cx="365420" cy="536207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10800000">
        <a:off x="2463350" y="3615176"/>
        <a:ext cx="255794" cy="321725"/>
      </dsp:txXfrm>
    </dsp:sp>
    <dsp:sp modelId="{BE98C9B7-7D41-F045-9B21-3B377EBDA2C2}">
      <dsp:nvSpPr>
        <dsp:cNvPr id="0" name=""/>
        <dsp:cNvSpPr/>
      </dsp:nvSpPr>
      <dsp:spPr>
        <a:xfrm>
          <a:off x="1041128" y="2062169"/>
          <a:ext cx="1577079" cy="1577079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Transcendence</a:t>
          </a:r>
        </a:p>
      </dsp:txBody>
      <dsp:txXfrm>
        <a:off x="1272086" y="2293127"/>
        <a:ext cx="1115163" cy="1115163"/>
      </dsp:txXfrm>
    </dsp:sp>
    <dsp:sp modelId="{D1D41B48-836B-F445-B97E-CD7F3CA7225B}">
      <dsp:nvSpPr>
        <dsp:cNvPr id="0" name=""/>
        <dsp:cNvSpPr/>
      </dsp:nvSpPr>
      <dsp:spPr>
        <a:xfrm rot="15044507">
          <a:off x="1964050" y="2461394"/>
          <a:ext cx="1304385" cy="536207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10800000">
        <a:off x="2071009" y="2644565"/>
        <a:ext cx="1143523" cy="321725"/>
      </dsp:txXfrm>
    </dsp:sp>
    <dsp:sp modelId="{5B206F51-809E-3A47-AB40-631F26C4D363}">
      <dsp:nvSpPr>
        <dsp:cNvPr id="0" name=""/>
        <dsp:cNvSpPr/>
      </dsp:nvSpPr>
      <dsp:spPr>
        <a:xfrm>
          <a:off x="1149578" y="0"/>
          <a:ext cx="1577079" cy="157707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Dimensions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Times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Spaces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Movements</a:t>
          </a:r>
        </a:p>
      </dsp:txBody>
      <dsp:txXfrm>
        <a:off x="1380536" y="230958"/>
        <a:ext cx="1115163" cy="11151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0530A-DC86-E549-B9CE-E0D45E53CF5E}">
      <dsp:nvSpPr>
        <dsp:cNvPr id="0" name=""/>
        <dsp:cNvSpPr/>
      </dsp:nvSpPr>
      <dsp:spPr>
        <a:xfrm>
          <a:off x="3218164" y="1926705"/>
          <a:ext cx="714825" cy="7148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/>
            <a:t>Technologies</a:t>
          </a:r>
        </a:p>
      </dsp:txBody>
      <dsp:txXfrm>
        <a:off x="3322848" y="2031389"/>
        <a:ext cx="505457" cy="505457"/>
      </dsp:txXfrm>
    </dsp:sp>
    <dsp:sp modelId="{529AA99B-532D-514A-9C53-A5608370D3E6}">
      <dsp:nvSpPr>
        <dsp:cNvPr id="0" name=""/>
        <dsp:cNvSpPr/>
      </dsp:nvSpPr>
      <dsp:spPr>
        <a:xfrm rot="18623124">
          <a:off x="4511474" y="2351457"/>
          <a:ext cx="961761" cy="243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524309" y="2427834"/>
        <a:ext cx="888849" cy="145824"/>
      </dsp:txXfrm>
    </dsp:sp>
    <dsp:sp modelId="{0D523A55-7B58-844D-A96D-C3FF9A846B67}">
      <dsp:nvSpPr>
        <dsp:cNvPr id="0" name=""/>
        <dsp:cNvSpPr/>
      </dsp:nvSpPr>
      <dsp:spPr>
        <a:xfrm>
          <a:off x="4857073" y="0"/>
          <a:ext cx="714825" cy="71482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Bodies</a:t>
          </a:r>
        </a:p>
      </dsp:txBody>
      <dsp:txXfrm>
        <a:off x="4961757" y="104684"/>
        <a:ext cx="505457" cy="505457"/>
      </dsp:txXfrm>
    </dsp:sp>
    <dsp:sp modelId="{3DE76BA3-BC3F-7F46-8878-C9A429F05DBB}">
      <dsp:nvSpPr>
        <dsp:cNvPr id="0" name=""/>
        <dsp:cNvSpPr/>
      </dsp:nvSpPr>
      <dsp:spPr>
        <a:xfrm rot="19622065">
          <a:off x="4669169" y="1496484"/>
          <a:ext cx="872664" cy="243040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675039" y="1564929"/>
        <a:ext cx="799752" cy="145824"/>
      </dsp:txXfrm>
    </dsp:sp>
    <dsp:sp modelId="{EE4EFE3C-2B6E-3448-8349-DA6C8033C0CA}">
      <dsp:nvSpPr>
        <dsp:cNvPr id="0" name=""/>
        <dsp:cNvSpPr/>
      </dsp:nvSpPr>
      <dsp:spPr>
        <a:xfrm>
          <a:off x="5199340" y="641805"/>
          <a:ext cx="714825" cy="71482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Senses</a:t>
          </a:r>
        </a:p>
      </dsp:txBody>
      <dsp:txXfrm>
        <a:off x="5304024" y="746489"/>
        <a:ext cx="505457" cy="505457"/>
      </dsp:txXfrm>
    </dsp:sp>
    <dsp:sp modelId="{9668DFEC-A73E-144F-ADFE-4B6D38E9F27E}">
      <dsp:nvSpPr>
        <dsp:cNvPr id="0" name=""/>
        <dsp:cNvSpPr/>
      </dsp:nvSpPr>
      <dsp:spPr>
        <a:xfrm rot="21599986">
          <a:off x="4430901" y="2162594"/>
          <a:ext cx="516803" cy="243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430901" y="2211202"/>
        <a:ext cx="443891" cy="145824"/>
      </dsp:txXfrm>
    </dsp:sp>
    <dsp:sp modelId="{198389F9-12B7-234D-92B7-1FC8971E8E2C}">
      <dsp:nvSpPr>
        <dsp:cNvPr id="0" name=""/>
        <dsp:cNvSpPr/>
      </dsp:nvSpPr>
      <dsp:spPr>
        <a:xfrm>
          <a:off x="4908090" y="1926698"/>
          <a:ext cx="714825" cy="71482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Multiple Species</a:t>
          </a:r>
        </a:p>
      </dsp:txBody>
      <dsp:txXfrm>
        <a:off x="5012774" y="2031382"/>
        <a:ext cx="505457" cy="505457"/>
      </dsp:txXfrm>
    </dsp:sp>
    <dsp:sp modelId="{77B4E3A8-12C5-EC47-9B10-24B7C307BB31}">
      <dsp:nvSpPr>
        <dsp:cNvPr id="0" name=""/>
        <dsp:cNvSpPr/>
      </dsp:nvSpPr>
      <dsp:spPr>
        <a:xfrm rot="275087">
          <a:off x="3958473" y="2195893"/>
          <a:ext cx="64602" cy="243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958504" y="2243726"/>
        <a:ext cx="45221" cy="145824"/>
      </dsp:txXfrm>
    </dsp:sp>
    <dsp:sp modelId="{C37B68A0-1688-B046-8E3D-BCA44890FAFE}">
      <dsp:nvSpPr>
        <dsp:cNvPr id="0" name=""/>
        <dsp:cNvSpPr/>
      </dsp:nvSpPr>
      <dsp:spPr>
        <a:xfrm>
          <a:off x="4052204" y="1993588"/>
          <a:ext cx="714825" cy="71482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‘Non-Living’ Environments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 err="1"/>
            <a:t>Eg</a:t>
          </a:r>
          <a:r>
            <a:rPr lang="en-GB" sz="500" kern="1200" dirty="0"/>
            <a:t> rocks, wind, rain, sun, water</a:t>
          </a:r>
        </a:p>
      </dsp:txBody>
      <dsp:txXfrm>
        <a:off x="4156888" y="2098272"/>
        <a:ext cx="505457" cy="505457"/>
      </dsp:txXfrm>
    </dsp:sp>
    <dsp:sp modelId="{F88E8664-1F8C-784A-B751-67A21EB0642C}">
      <dsp:nvSpPr>
        <dsp:cNvPr id="0" name=""/>
        <dsp:cNvSpPr/>
      </dsp:nvSpPr>
      <dsp:spPr>
        <a:xfrm rot="13512423">
          <a:off x="2873427" y="1653482"/>
          <a:ext cx="393399" cy="243040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935568" y="1727961"/>
        <a:ext cx="320487" cy="145824"/>
      </dsp:txXfrm>
    </dsp:sp>
    <dsp:sp modelId="{BE98C9B7-7D41-F045-9B21-3B377EBDA2C2}">
      <dsp:nvSpPr>
        <dsp:cNvPr id="0" name=""/>
        <dsp:cNvSpPr/>
      </dsp:nvSpPr>
      <dsp:spPr>
        <a:xfrm>
          <a:off x="2191576" y="892671"/>
          <a:ext cx="714825" cy="71482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Transcendence</a:t>
          </a:r>
        </a:p>
      </dsp:txBody>
      <dsp:txXfrm>
        <a:off x="2296260" y="997355"/>
        <a:ext cx="505457" cy="505457"/>
      </dsp:txXfrm>
    </dsp:sp>
    <dsp:sp modelId="{D1D41B48-836B-F445-B97E-CD7F3CA7225B}">
      <dsp:nvSpPr>
        <dsp:cNvPr id="0" name=""/>
        <dsp:cNvSpPr/>
      </dsp:nvSpPr>
      <dsp:spPr>
        <a:xfrm rot="14946488">
          <a:off x="2857994" y="1218128"/>
          <a:ext cx="714156" cy="243040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907450" y="1300795"/>
        <a:ext cx="641244" cy="145824"/>
      </dsp:txXfrm>
    </dsp:sp>
    <dsp:sp modelId="{5B206F51-809E-3A47-AB40-631F26C4D363}">
      <dsp:nvSpPr>
        <dsp:cNvPr id="0" name=""/>
        <dsp:cNvSpPr/>
      </dsp:nvSpPr>
      <dsp:spPr>
        <a:xfrm>
          <a:off x="2482739" y="0"/>
          <a:ext cx="714825" cy="71482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Dimensions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Times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Spaces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Movements</a:t>
          </a:r>
        </a:p>
      </dsp:txBody>
      <dsp:txXfrm>
        <a:off x="2587423" y="104684"/>
        <a:ext cx="505457" cy="5054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FF448-2E2C-4545-8219-B64F81CC6C2B}">
      <dsp:nvSpPr>
        <dsp:cNvPr id="0" name=""/>
        <dsp:cNvSpPr/>
      </dsp:nvSpPr>
      <dsp:spPr>
        <a:xfrm>
          <a:off x="202183" y="564"/>
          <a:ext cx="799779" cy="4798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practices</a:t>
          </a:r>
        </a:p>
      </dsp:txBody>
      <dsp:txXfrm>
        <a:off x="202183" y="564"/>
        <a:ext cx="799779" cy="479867"/>
      </dsp:txXfrm>
    </dsp:sp>
    <dsp:sp modelId="{2041809A-A023-8941-AC93-2A59AB805F68}">
      <dsp:nvSpPr>
        <dsp:cNvPr id="0" name=""/>
        <dsp:cNvSpPr/>
      </dsp:nvSpPr>
      <dsp:spPr>
        <a:xfrm>
          <a:off x="1081940" y="564"/>
          <a:ext cx="799779" cy="479867"/>
        </a:xfrm>
        <a:prstGeom prst="rect">
          <a:avLst/>
        </a:prstGeom>
        <a:solidFill>
          <a:schemeClr val="accent5">
            <a:hueOff val="-1183401"/>
            <a:satOff val="-6501"/>
            <a:lumOff val="-647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performances</a:t>
          </a:r>
        </a:p>
      </dsp:txBody>
      <dsp:txXfrm>
        <a:off x="1081940" y="564"/>
        <a:ext cx="799779" cy="479867"/>
      </dsp:txXfrm>
    </dsp:sp>
    <dsp:sp modelId="{96CE8CC0-63A7-EE4F-A0F7-EC94BC3D1503}">
      <dsp:nvSpPr>
        <dsp:cNvPr id="0" name=""/>
        <dsp:cNvSpPr/>
      </dsp:nvSpPr>
      <dsp:spPr>
        <a:xfrm>
          <a:off x="202183" y="560410"/>
          <a:ext cx="799779" cy="479867"/>
        </a:xfrm>
        <a:prstGeom prst="rect">
          <a:avLst/>
        </a:prstGeom>
        <a:solidFill>
          <a:schemeClr val="accent5">
            <a:hueOff val="-2366803"/>
            <a:satOff val="-13001"/>
            <a:lumOff val="-1294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words</a:t>
          </a:r>
        </a:p>
      </dsp:txBody>
      <dsp:txXfrm>
        <a:off x="202183" y="560410"/>
        <a:ext cx="799779" cy="479867"/>
      </dsp:txXfrm>
    </dsp:sp>
    <dsp:sp modelId="{5BB49705-12B5-D449-A09A-B70A666E13B8}">
      <dsp:nvSpPr>
        <dsp:cNvPr id="0" name=""/>
        <dsp:cNvSpPr/>
      </dsp:nvSpPr>
      <dsp:spPr>
        <a:xfrm>
          <a:off x="1081940" y="560410"/>
          <a:ext cx="799779" cy="479867"/>
        </a:xfrm>
        <a:prstGeom prst="rect">
          <a:avLst/>
        </a:prstGeom>
        <a:solidFill>
          <a:schemeClr val="accent5">
            <a:hueOff val="-3550204"/>
            <a:satOff val="-19502"/>
            <a:lumOff val="-1941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Symbols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∞</a:t>
          </a:r>
        </a:p>
      </dsp:txBody>
      <dsp:txXfrm>
        <a:off x="1081940" y="560410"/>
        <a:ext cx="799779" cy="479867"/>
      </dsp:txXfrm>
    </dsp:sp>
    <dsp:sp modelId="{70EE1B8B-17EF-DB40-ABB2-F168D4BE5D1C}">
      <dsp:nvSpPr>
        <dsp:cNvPr id="0" name=""/>
        <dsp:cNvSpPr/>
      </dsp:nvSpPr>
      <dsp:spPr>
        <a:xfrm>
          <a:off x="642062" y="1120255"/>
          <a:ext cx="799779" cy="479867"/>
        </a:xfrm>
        <a:prstGeom prst="rect">
          <a:avLst/>
        </a:prstGeom>
        <a:solidFill>
          <a:schemeClr val="accent5">
            <a:hueOff val="-4733605"/>
            <a:satOff val="-26003"/>
            <a:lumOff val="-2588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landscapes</a:t>
          </a:r>
        </a:p>
      </dsp:txBody>
      <dsp:txXfrm>
        <a:off x="642062" y="1120255"/>
        <a:ext cx="799779" cy="47986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2D839-BB96-3A43-B8AD-4BDA417F6C30}">
      <dsp:nvSpPr>
        <dsp:cNvPr id="0" name=""/>
        <dsp:cNvSpPr/>
      </dsp:nvSpPr>
      <dsp:spPr>
        <a:xfrm>
          <a:off x="2246003" y="0"/>
          <a:ext cx="4085464" cy="408546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DEE5D-D099-8945-BFF1-8A70236E7701}">
      <dsp:nvSpPr>
        <dsp:cNvPr id="0" name=""/>
        <dsp:cNvSpPr/>
      </dsp:nvSpPr>
      <dsp:spPr>
        <a:xfrm>
          <a:off x="2634122" y="388119"/>
          <a:ext cx="1593330" cy="1593330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Coherence</a:t>
          </a:r>
        </a:p>
      </dsp:txBody>
      <dsp:txXfrm>
        <a:off x="2711902" y="465899"/>
        <a:ext cx="1437770" cy="1437770"/>
      </dsp:txXfrm>
    </dsp:sp>
    <dsp:sp modelId="{FBB1B978-500E-E44D-8167-E61B17DF939E}">
      <dsp:nvSpPr>
        <dsp:cNvPr id="0" name=""/>
        <dsp:cNvSpPr/>
      </dsp:nvSpPr>
      <dsp:spPr>
        <a:xfrm>
          <a:off x="4350016" y="388119"/>
          <a:ext cx="1593330" cy="1593330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Distinction</a:t>
          </a:r>
        </a:p>
      </dsp:txBody>
      <dsp:txXfrm>
        <a:off x="4427796" y="465899"/>
        <a:ext cx="1437770" cy="1437770"/>
      </dsp:txXfrm>
    </dsp:sp>
    <dsp:sp modelId="{3CAA38A8-B1C7-3A4A-B882-DF95F54D39C7}">
      <dsp:nvSpPr>
        <dsp:cNvPr id="0" name=""/>
        <dsp:cNvSpPr/>
      </dsp:nvSpPr>
      <dsp:spPr>
        <a:xfrm>
          <a:off x="2634122" y="2104013"/>
          <a:ext cx="1593330" cy="159333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Fluidity</a:t>
          </a:r>
        </a:p>
      </dsp:txBody>
      <dsp:txXfrm>
        <a:off x="2711902" y="2181793"/>
        <a:ext cx="1437770" cy="1437770"/>
      </dsp:txXfrm>
    </dsp:sp>
    <dsp:sp modelId="{6E75135C-81EA-CD41-AD00-4E8F900C836E}">
      <dsp:nvSpPr>
        <dsp:cNvPr id="0" name=""/>
        <dsp:cNvSpPr/>
      </dsp:nvSpPr>
      <dsp:spPr>
        <a:xfrm>
          <a:off x="4350016" y="2104013"/>
          <a:ext cx="1593330" cy="1593330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Worth (Power)</a:t>
          </a:r>
        </a:p>
      </dsp:txBody>
      <dsp:txXfrm>
        <a:off x="4427796" y="2181793"/>
        <a:ext cx="1437770" cy="14377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FF448-2E2C-4545-8219-B64F81CC6C2B}">
      <dsp:nvSpPr>
        <dsp:cNvPr id="0" name=""/>
        <dsp:cNvSpPr/>
      </dsp:nvSpPr>
      <dsp:spPr>
        <a:xfrm>
          <a:off x="386315" y="67"/>
          <a:ext cx="872612" cy="5235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practices</a:t>
          </a:r>
        </a:p>
      </dsp:txBody>
      <dsp:txXfrm>
        <a:off x="386315" y="67"/>
        <a:ext cx="872612" cy="523567"/>
      </dsp:txXfrm>
    </dsp:sp>
    <dsp:sp modelId="{2041809A-A023-8941-AC93-2A59AB805F68}">
      <dsp:nvSpPr>
        <dsp:cNvPr id="0" name=""/>
        <dsp:cNvSpPr/>
      </dsp:nvSpPr>
      <dsp:spPr>
        <a:xfrm>
          <a:off x="1346188" y="67"/>
          <a:ext cx="872612" cy="523567"/>
        </a:xfrm>
        <a:prstGeom prst="rect">
          <a:avLst/>
        </a:prstGeom>
        <a:solidFill>
          <a:schemeClr val="accent5">
            <a:hueOff val="-1183401"/>
            <a:satOff val="-6501"/>
            <a:lumOff val="-647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performances</a:t>
          </a:r>
        </a:p>
      </dsp:txBody>
      <dsp:txXfrm>
        <a:off x="1346188" y="67"/>
        <a:ext cx="872612" cy="523567"/>
      </dsp:txXfrm>
    </dsp:sp>
    <dsp:sp modelId="{96CE8CC0-63A7-EE4F-A0F7-EC94BC3D1503}">
      <dsp:nvSpPr>
        <dsp:cNvPr id="0" name=""/>
        <dsp:cNvSpPr/>
      </dsp:nvSpPr>
      <dsp:spPr>
        <a:xfrm>
          <a:off x="386315" y="610896"/>
          <a:ext cx="872612" cy="523567"/>
        </a:xfrm>
        <a:prstGeom prst="rect">
          <a:avLst/>
        </a:prstGeom>
        <a:solidFill>
          <a:schemeClr val="accent5">
            <a:hueOff val="-2366803"/>
            <a:satOff val="-13001"/>
            <a:lumOff val="-1294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words</a:t>
          </a:r>
        </a:p>
      </dsp:txBody>
      <dsp:txXfrm>
        <a:off x="386315" y="610896"/>
        <a:ext cx="872612" cy="523567"/>
      </dsp:txXfrm>
    </dsp:sp>
    <dsp:sp modelId="{5BB49705-12B5-D449-A09A-B70A666E13B8}">
      <dsp:nvSpPr>
        <dsp:cNvPr id="0" name=""/>
        <dsp:cNvSpPr/>
      </dsp:nvSpPr>
      <dsp:spPr>
        <a:xfrm>
          <a:off x="1346188" y="610896"/>
          <a:ext cx="872612" cy="523567"/>
        </a:xfrm>
        <a:prstGeom prst="rect">
          <a:avLst/>
        </a:prstGeom>
        <a:solidFill>
          <a:schemeClr val="accent5">
            <a:hueOff val="-3550204"/>
            <a:satOff val="-19502"/>
            <a:lumOff val="-1941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symbols</a:t>
          </a:r>
        </a:p>
      </dsp:txBody>
      <dsp:txXfrm>
        <a:off x="1346188" y="610896"/>
        <a:ext cx="872612" cy="523567"/>
      </dsp:txXfrm>
    </dsp:sp>
    <dsp:sp modelId="{70EE1B8B-17EF-DB40-ABB2-F168D4BE5D1C}">
      <dsp:nvSpPr>
        <dsp:cNvPr id="0" name=""/>
        <dsp:cNvSpPr/>
      </dsp:nvSpPr>
      <dsp:spPr>
        <a:xfrm>
          <a:off x="866251" y="1221724"/>
          <a:ext cx="872612" cy="523567"/>
        </a:xfrm>
        <a:prstGeom prst="rect">
          <a:avLst/>
        </a:prstGeom>
        <a:solidFill>
          <a:schemeClr val="accent5">
            <a:hueOff val="-4733605"/>
            <a:satOff val="-26003"/>
            <a:lumOff val="-2588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landscapes</a:t>
          </a:r>
        </a:p>
      </dsp:txBody>
      <dsp:txXfrm>
        <a:off x="866251" y="1221724"/>
        <a:ext cx="872612" cy="5235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2D839-BB96-3A43-B8AD-4BDA417F6C30}">
      <dsp:nvSpPr>
        <dsp:cNvPr id="0" name=""/>
        <dsp:cNvSpPr/>
      </dsp:nvSpPr>
      <dsp:spPr>
        <a:xfrm>
          <a:off x="98137" y="0"/>
          <a:ext cx="1668969" cy="1668969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DEE5D-D099-8945-BFF1-8A70236E7701}">
      <dsp:nvSpPr>
        <dsp:cNvPr id="0" name=""/>
        <dsp:cNvSpPr/>
      </dsp:nvSpPr>
      <dsp:spPr>
        <a:xfrm>
          <a:off x="256689" y="158552"/>
          <a:ext cx="650898" cy="650898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Coherence</a:t>
          </a:r>
        </a:p>
      </dsp:txBody>
      <dsp:txXfrm>
        <a:off x="288463" y="190326"/>
        <a:ext cx="587350" cy="587350"/>
      </dsp:txXfrm>
    </dsp:sp>
    <dsp:sp modelId="{FBB1B978-500E-E44D-8167-E61B17DF939E}">
      <dsp:nvSpPr>
        <dsp:cNvPr id="0" name=""/>
        <dsp:cNvSpPr/>
      </dsp:nvSpPr>
      <dsp:spPr>
        <a:xfrm>
          <a:off x="957656" y="158552"/>
          <a:ext cx="650898" cy="650898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Distinction</a:t>
          </a:r>
        </a:p>
      </dsp:txBody>
      <dsp:txXfrm>
        <a:off x="989430" y="190326"/>
        <a:ext cx="587350" cy="587350"/>
      </dsp:txXfrm>
    </dsp:sp>
    <dsp:sp modelId="{3CAA38A8-B1C7-3A4A-B882-DF95F54D39C7}">
      <dsp:nvSpPr>
        <dsp:cNvPr id="0" name=""/>
        <dsp:cNvSpPr/>
      </dsp:nvSpPr>
      <dsp:spPr>
        <a:xfrm>
          <a:off x="256689" y="859519"/>
          <a:ext cx="650898" cy="650898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Fluidity</a:t>
          </a:r>
        </a:p>
      </dsp:txBody>
      <dsp:txXfrm>
        <a:off x="288463" y="891293"/>
        <a:ext cx="587350" cy="587350"/>
      </dsp:txXfrm>
    </dsp:sp>
    <dsp:sp modelId="{6E75135C-81EA-CD41-AD00-4E8F900C836E}">
      <dsp:nvSpPr>
        <dsp:cNvPr id="0" name=""/>
        <dsp:cNvSpPr/>
      </dsp:nvSpPr>
      <dsp:spPr>
        <a:xfrm>
          <a:off x="957656" y="859519"/>
          <a:ext cx="650898" cy="650898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Worth (Power)</a:t>
          </a:r>
          <a:endParaRPr lang="en-GB" sz="800" kern="1200" dirty="0"/>
        </a:p>
      </dsp:txBody>
      <dsp:txXfrm>
        <a:off x="989430" y="891293"/>
        <a:ext cx="587350" cy="5873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0530A-DC86-E549-B9CE-E0D45E53CF5E}">
      <dsp:nvSpPr>
        <dsp:cNvPr id="0" name=""/>
        <dsp:cNvSpPr/>
      </dsp:nvSpPr>
      <dsp:spPr>
        <a:xfrm>
          <a:off x="3180223" y="1547191"/>
          <a:ext cx="573862" cy="5738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Technologies</a:t>
          </a:r>
        </a:p>
      </dsp:txBody>
      <dsp:txXfrm>
        <a:off x="3264263" y="1631231"/>
        <a:ext cx="405782" cy="405782"/>
      </dsp:txXfrm>
    </dsp:sp>
    <dsp:sp modelId="{529AA99B-532D-514A-9C53-A5608370D3E6}">
      <dsp:nvSpPr>
        <dsp:cNvPr id="0" name=""/>
        <dsp:cNvSpPr/>
      </dsp:nvSpPr>
      <dsp:spPr>
        <a:xfrm rot="18623107">
          <a:off x="4218705" y="1887973"/>
          <a:ext cx="772397" cy="19511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>
        <a:off x="4229009" y="1949289"/>
        <a:ext cx="713863" cy="117067"/>
      </dsp:txXfrm>
    </dsp:sp>
    <dsp:sp modelId="{0D523A55-7B58-844D-A96D-C3FF9A846B67}">
      <dsp:nvSpPr>
        <dsp:cNvPr id="0" name=""/>
        <dsp:cNvSpPr/>
      </dsp:nvSpPr>
      <dsp:spPr>
        <a:xfrm>
          <a:off x="4496293" y="0"/>
          <a:ext cx="573862" cy="57386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Bodies</a:t>
          </a:r>
        </a:p>
      </dsp:txBody>
      <dsp:txXfrm>
        <a:off x="4580333" y="84040"/>
        <a:ext cx="405782" cy="405782"/>
      </dsp:txXfrm>
    </dsp:sp>
    <dsp:sp modelId="{3DE76BA3-BC3F-7F46-8878-C9A429F05DBB}">
      <dsp:nvSpPr>
        <dsp:cNvPr id="0" name=""/>
        <dsp:cNvSpPr/>
      </dsp:nvSpPr>
      <dsp:spPr>
        <a:xfrm rot="19622065">
          <a:off x="4345336" y="1201675"/>
          <a:ext cx="700844" cy="195113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>
        <a:off x="4350048" y="1256623"/>
        <a:ext cx="642310" cy="117067"/>
      </dsp:txXfrm>
    </dsp:sp>
    <dsp:sp modelId="{EE4EFE3C-2B6E-3448-8349-DA6C8033C0CA}">
      <dsp:nvSpPr>
        <dsp:cNvPr id="0" name=""/>
        <dsp:cNvSpPr/>
      </dsp:nvSpPr>
      <dsp:spPr>
        <a:xfrm>
          <a:off x="4771139" y="515395"/>
          <a:ext cx="573862" cy="57386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Senses</a:t>
          </a:r>
        </a:p>
      </dsp:txBody>
      <dsp:txXfrm>
        <a:off x="4855179" y="599435"/>
        <a:ext cx="405782" cy="405782"/>
      </dsp:txXfrm>
    </dsp:sp>
    <dsp:sp modelId="{9668DFEC-A73E-144F-ADFE-4B6D38E9F27E}">
      <dsp:nvSpPr>
        <dsp:cNvPr id="0" name=""/>
        <dsp:cNvSpPr/>
      </dsp:nvSpPr>
      <dsp:spPr>
        <a:xfrm rot="21599986">
          <a:off x="4153995" y="1736563"/>
          <a:ext cx="415083" cy="19511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>
        <a:off x="4153995" y="1775586"/>
        <a:ext cx="356549" cy="117067"/>
      </dsp:txXfrm>
    </dsp:sp>
    <dsp:sp modelId="{198389F9-12B7-234D-92B7-1FC8971E8E2C}">
      <dsp:nvSpPr>
        <dsp:cNvPr id="0" name=""/>
        <dsp:cNvSpPr/>
      </dsp:nvSpPr>
      <dsp:spPr>
        <a:xfrm>
          <a:off x="4537261" y="1547185"/>
          <a:ext cx="573862" cy="57386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Multiple Species</a:t>
          </a:r>
        </a:p>
      </dsp:txBody>
      <dsp:txXfrm>
        <a:off x="4621301" y="1631225"/>
        <a:ext cx="405782" cy="405782"/>
      </dsp:txXfrm>
    </dsp:sp>
    <dsp:sp modelId="{77B4E3A8-12C5-EC47-9B10-24B7C307BB31}">
      <dsp:nvSpPr>
        <dsp:cNvPr id="0" name=""/>
        <dsp:cNvSpPr/>
      </dsp:nvSpPr>
      <dsp:spPr>
        <a:xfrm rot="275087">
          <a:off x="3774583" y="1763302"/>
          <a:ext cx="51958" cy="19511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>
        <a:off x="3774608" y="1801702"/>
        <a:ext cx="36371" cy="117067"/>
      </dsp:txXfrm>
    </dsp:sp>
    <dsp:sp modelId="{C37B68A0-1688-B046-8E3D-BCA44890FAFE}">
      <dsp:nvSpPr>
        <dsp:cNvPr id="0" name=""/>
        <dsp:cNvSpPr/>
      </dsp:nvSpPr>
      <dsp:spPr>
        <a:xfrm>
          <a:off x="3849970" y="1600898"/>
          <a:ext cx="573862" cy="57386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‘Non-Living’ Environments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 err="1"/>
            <a:t>Eg</a:t>
          </a:r>
          <a:r>
            <a:rPr lang="en-GB" sz="500" kern="1200" dirty="0"/>
            <a:t> rocks, wind, rain, sun, water</a:t>
          </a:r>
        </a:p>
      </dsp:txBody>
      <dsp:txXfrm>
        <a:off x="3934010" y="1684938"/>
        <a:ext cx="405782" cy="405782"/>
      </dsp:txXfrm>
    </dsp:sp>
    <dsp:sp modelId="{F88E8664-1F8C-784A-B751-67A21EB0642C}">
      <dsp:nvSpPr>
        <dsp:cNvPr id="0" name=""/>
        <dsp:cNvSpPr/>
      </dsp:nvSpPr>
      <dsp:spPr>
        <a:xfrm rot="13512423">
          <a:off x="2903278" y="1327739"/>
          <a:ext cx="315987" cy="195113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 rot="10800000">
        <a:off x="2953165" y="1387532"/>
        <a:ext cx="257453" cy="117067"/>
      </dsp:txXfrm>
    </dsp:sp>
    <dsp:sp modelId="{BE98C9B7-7D41-F045-9B21-3B377EBDA2C2}">
      <dsp:nvSpPr>
        <dsp:cNvPr id="0" name=""/>
        <dsp:cNvSpPr/>
      </dsp:nvSpPr>
      <dsp:spPr>
        <a:xfrm>
          <a:off x="2355857" y="716845"/>
          <a:ext cx="573862" cy="57386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Transcendence</a:t>
          </a:r>
        </a:p>
      </dsp:txBody>
      <dsp:txXfrm>
        <a:off x="2439897" y="800885"/>
        <a:ext cx="405782" cy="405782"/>
      </dsp:txXfrm>
    </dsp:sp>
    <dsp:sp modelId="{D1D41B48-836B-F445-B97E-CD7F3CA7225B}">
      <dsp:nvSpPr>
        <dsp:cNvPr id="0" name=""/>
        <dsp:cNvSpPr/>
      </dsp:nvSpPr>
      <dsp:spPr>
        <a:xfrm rot="14946499">
          <a:off x="2890880" y="978136"/>
          <a:ext cx="573568" cy="195113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 rot="10800000">
        <a:off x="2930584" y="1044502"/>
        <a:ext cx="515034" cy="117067"/>
      </dsp:txXfrm>
    </dsp:sp>
    <dsp:sp modelId="{5B206F51-809E-3A47-AB40-631F26C4D363}">
      <dsp:nvSpPr>
        <dsp:cNvPr id="0" name=""/>
        <dsp:cNvSpPr/>
      </dsp:nvSpPr>
      <dsp:spPr>
        <a:xfrm>
          <a:off x="2589665" y="0"/>
          <a:ext cx="573862" cy="57386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Dimensions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Times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Spaces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Movements</a:t>
          </a:r>
        </a:p>
      </dsp:txBody>
      <dsp:txXfrm>
        <a:off x="2673705" y="84040"/>
        <a:ext cx="405782" cy="4057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FF448-2E2C-4545-8219-B64F81CC6C2B}">
      <dsp:nvSpPr>
        <dsp:cNvPr id="0" name=""/>
        <dsp:cNvSpPr/>
      </dsp:nvSpPr>
      <dsp:spPr>
        <a:xfrm>
          <a:off x="434392" y="705"/>
          <a:ext cx="819227" cy="4915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practices</a:t>
          </a:r>
        </a:p>
      </dsp:txBody>
      <dsp:txXfrm>
        <a:off x="434392" y="705"/>
        <a:ext cx="819227" cy="491536"/>
      </dsp:txXfrm>
    </dsp:sp>
    <dsp:sp modelId="{2041809A-A023-8941-AC93-2A59AB805F68}">
      <dsp:nvSpPr>
        <dsp:cNvPr id="0" name=""/>
        <dsp:cNvSpPr/>
      </dsp:nvSpPr>
      <dsp:spPr>
        <a:xfrm>
          <a:off x="1335543" y="705"/>
          <a:ext cx="819227" cy="491536"/>
        </a:xfrm>
        <a:prstGeom prst="rect">
          <a:avLst/>
        </a:prstGeom>
        <a:solidFill>
          <a:schemeClr val="accent5">
            <a:hueOff val="-1183401"/>
            <a:satOff val="-6501"/>
            <a:lumOff val="-647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performances</a:t>
          </a:r>
        </a:p>
      </dsp:txBody>
      <dsp:txXfrm>
        <a:off x="1335543" y="705"/>
        <a:ext cx="819227" cy="491536"/>
      </dsp:txXfrm>
    </dsp:sp>
    <dsp:sp modelId="{96CE8CC0-63A7-EE4F-A0F7-EC94BC3D1503}">
      <dsp:nvSpPr>
        <dsp:cNvPr id="0" name=""/>
        <dsp:cNvSpPr/>
      </dsp:nvSpPr>
      <dsp:spPr>
        <a:xfrm>
          <a:off x="434392" y="574165"/>
          <a:ext cx="819227" cy="491536"/>
        </a:xfrm>
        <a:prstGeom prst="rect">
          <a:avLst/>
        </a:prstGeom>
        <a:solidFill>
          <a:schemeClr val="accent5">
            <a:hueOff val="-2366803"/>
            <a:satOff val="-13001"/>
            <a:lumOff val="-1294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words</a:t>
          </a:r>
        </a:p>
      </dsp:txBody>
      <dsp:txXfrm>
        <a:off x="434392" y="574165"/>
        <a:ext cx="819227" cy="491536"/>
      </dsp:txXfrm>
    </dsp:sp>
    <dsp:sp modelId="{5BB49705-12B5-D449-A09A-B70A666E13B8}">
      <dsp:nvSpPr>
        <dsp:cNvPr id="0" name=""/>
        <dsp:cNvSpPr/>
      </dsp:nvSpPr>
      <dsp:spPr>
        <a:xfrm>
          <a:off x="1335543" y="574165"/>
          <a:ext cx="819227" cy="491536"/>
        </a:xfrm>
        <a:prstGeom prst="rect">
          <a:avLst/>
        </a:prstGeom>
        <a:solidFill>
          <a:schemeClr val="accent5">
            <a:hueOff val="-3550204"/>
            <a:satOff val="-19502"/>
            <a:lumOff val="-1941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symbols</a:t>
          </a:r>
        </a:p>
      </dsp:txBody>
      <dsp:txXfrm>
        <a:off x="1335543" y="574165"/>
        <a:ext cx="819227" cy="491536"/>
      </dsp:txXfrm>
    </dsp:sp>
    <dsp:sp modelId="{70EE1B8B-17EF-DB40-ABB2-F168D4BE5D1C}">
      <dsp:nvSpPr>
        <dsp:cNvPr id="0" name=""/>
        <dsp:cNvSpPr/>
      </dsp:nvSpPr>
      <dsp:spPr>
        <a:xfrm>
          <a:off x="884968" y="1147624"/>
          <a:ext cx="819227" cy="491536"/>
        </a:xfrm>
        <a:prstGeom prst="rect">
          <a:avLst/>
        </a:prstGeom>
        <a:solidFill>
          <a:schemeClr val="accent5">
            <a:hueOff val="-4733605"/>
            <a:satOff val="-26003"/>
            <a:lumOff val="-2588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landscapes</a:t>
          </a:r>
        </a:p>
      </dsp:txBody>
      <dsp:txXfrm>
        <a:off x="884968" y="1147624"/>
        <a:ext cx="819227" cy="4915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2D839-BB96-3A43-B8AD-4BDA417F6C30}">
      <dsp:nvSpPr>
        <dsp:cNvPr id="0" name=""/>
        <dsp:cNvSpPr/>
      </dsp:nvSpPr>
      <dsp:spPr>
        <a:xfrm>
          <a:off x="356675" y="0"/>
          <a:ext cx="1440575" cy="144057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DEE5D-D099-8945-BFF1-8A70236E7701}">
      <dsp:nvSpPr>
        <dsp:cNvPr id="0" name=""/>
        <dsp:cNvSpPr/>
      </dsp:nvSpPr>
      <dsp:spPr>
        <a:xfrm>
          <a:off x="493530" y="136854"/>
          <a:ext cx="561824" cy="561824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Coherence</a:t>
          </a:r>
        </a:p>
      </dsp:txBody>
      <dsp:txXfrm>
        <a:off x="520956" y="164280"/>
        <a:ext cx="506972" cy="506972"/>
      </dsp:txXfrm>
    </dsp:sp>
    <dsp:sp modelId="{FBB1B978-500E-E44D-8167-E61B17DF939E}">
      <dsp:nvSpPr>
        <dsp:cNvPr id="0" name=""/>
        <dsp:cNvSpPr/>
      </dsp:nvSpPr>
      <dsp:spPr>
        <a:xfrm>
          <a:off x="1098572" y="136854"/>
          <a:ext cx="561824" cy="56182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Distinction</a:t>
          </a:r>
        </a:p>
      </dsp:txBody>
      <dsp:txXfrm>
        <a:off x="1125998" y="164280"/>
        <a:ext cx="506972" cy="506972"/>
      </dsp:txXfrm>
    </dsp:sp>
    <dsp:sp modelId="{3CAA38A8-B1C7-3A4A-B882-DF95F54D39C7}">
      <dsp:nvSpPr>
        <dsp:cNvPr id="0" name=""/>
        <dsp:cNvSpPr/>
      </dsp:nvSpPr>
      <dsp:spPr>
        <a:xfrm>
          <a:off x="493530" y="741896"/>
          <a:ext cx="561824" cy="561824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Fluidity</a:t>
          </a:r>
        </a:p>
      </dsp:txBody>
      <dsp:txXfrm>
        <a:off x="520956" y="769322"/>
        <a:ext cx="506972" cy="506972"/>
      </dsp:txXfrm>
    </dsp:sp>
    <dsp:sp modelId="{6E75135C-81EA-CD41-AD00-4E8F900C836E}">
      <dsp:nvSpPr>
        <dsp:cNvPr id="0" name=""/>
        <dsp:cNvSpPr/>
      </dsp:nvSpPr>
      <dsp:spPr>
        <a:xfrm>
          <a:off x="1098572" y="741896"/>
          <a:ext cx="561824" cy="561824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/>
            <a:t>Worth (Power)</a:t>
          </a:r>
          <a:endParaRPr lang="en-GB" sz="700" kern="1200" dirty="0"/>
        </a:p>
      </dsp:txBody>
      <dsp:txXfrm>
        <a:off x="1125998" y="769322"/>
        <a:ext cx="506972" cy="5069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0530A-DC86-E549-B9CE-E0D45E53CF5E}">
      <dsp:nvSpPr>
        <dsp:cNvPr id="0" name=""/>
        <dsp:cNvSpPr/>
      </dsp:nvSpPr>
      <dsp:spPr>
        <a:xfrm>
          <a:off x="3203074" y="1553244"/>
          <a:ext cx="575484" cy="5754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Technologies</a:t>
          </a:r>
        </a:p>
      </dsp:txBody>
      <dsp:txXfrm>
        <a:off x="3287352" y="1637522"/>
        <a:ext cx="406928" cy="406928"/>
      </dsp:txXfrm>
    </dsp:sp>
    <dsp:sp modelId="{529AA99B-532D-514A-9C53-A5608370D3E6}">
      <dsp:nvSpPr>
        <dsp:cNvPr id="0" name=""/>
        <dsp:cNvSpPr/>
      </dsp:nvSpPr>
      <dsp:spPr>
        <a:xfrm rot="18623499">
          <a:off x="4245511" y="1894175"/>
          <a:ext cx="775854" cy="19566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>
        <a:off x="4255842" y="1955662"/>
        <a:ext cx="717155" cy="117398"/>
      </dsp:txXfrm>
    </dsp:sp>
    <dsp:sp modelId="{0D523A55-7B58-844D-A96D-C3FF9A846B67}">
      <dsp:nvSpPr>
        <dsp:cNvPr id="0" name=""/>
        <dsp:cNvSpPr/>
      </dsp:nvSpPr>
      <dsp:spPr>
        <a:xfrm>
          <a:off x="4524599" y="0"/>
          <a:ext cx="575484" cy="57548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Bodies</a:t>
          </a:r>
        </a:p>
      </dsp:txBody>
      <dsp:txXfrm>
        <a:off x="4608877" y="84278"/>
        <a:ext cx="406928" cy="406928"/>
      </dsp:txXfrm>
    </dsp:sp>
    <dsp:sp modelId="{3DE76BA3-BC3F-7F46-8878-C9A429F05DBB}">
      <dsp:nvSpPr>
        <dsp:cNvPr id="0" name=""/>
        <dsp:cNvSpPr/>
      </dsp:nvSpPr>
      <dsp:spPr>
        <a:xfrm rot="19622065">
          <a:off x="4372686" y="1206092"/>
          <a:ext cx="704150" cy="195664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>
        <a:off x="4377411" y="1261195"/>
        <a:ext cx="645451" cy="117398"/>
      </dsp:txXfrm>
    </dsp:sp>
    <dsp:sp modelId="{EE4EFE3C-2B6E-3448-8349-DA6C8033C0CA}">
      <dsp:nvSpPr>
        <dsp:cNvPr id="0" name=""/>
        <dsp:cNvSpPr/>
      </dsp:nvSpPr>
      <dsp:spPr>
        <a:xfrm>
          <a:off x="4800584" y="517172"/>
          <a:ext cx="575484" cy="5754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Senses</a:t>
          </a:r>
        </a:p>
      </dsp:txBody>
      <dsp:txXfrm>
        <a:off x="4884862" y="601450"/>
        <a:ext cx="406928" cy="406928"/>
      </dsp:txXfrm>
    </dsp:sp>
    <dsp:sp modelId="{9668DFEC-A73E-144F-ADFE-4B6D38E9F27E}">
      <dsp:nvSpPr>
        <dsp:cNvPr id="0" name=""/>
        <dsp:cNvSpPr/>
      </dsp:nvSpPr>
      <dsp:spPr>
        <a:xfrm rot="21599986">
          <a:off x="4180512" y="1743151"/>
          <a:ext cx="417204" cy="19566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>
        <a:off x="4180512" y="1782284"/>
        <a:ext cx="358505" cy="117398"/>
      </dsp:txXfrm>
    </dsp:sp>
    <dsp:sp modelId="{198389F9-12B7-234D-92B7-1FC8971E8E2C}">
      <dsp:nvSpPr>
        <dsp:cNvPr id="0" name=""/>
        <dsp:cNvSpPr/>
      </dsp:nvSpPr>
      <dsp:spPr>
        <a:xfrm>
          <a:off x="4565736" y="1553239"/>
          <a:ext cx="575484" cy="57548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Multiple Species</a:t>
          </a:r>
        </a:p>
      </dsp:txBody>
      <dsp:txXfrm>
        <a:off x="4650014" y="1637517"/>
        <a:ext cx="406928" cy="406928"/>
      </dsp:txXfrm>
    </dsp:sp>
    <dsp:sp modelId="{77B4E3A8-12C5-EC47-9B10-24B7C307BB31}">
      <dsp:nvSpPr>
        <dsp:cNvPr id="0" name=""/>
        <dsp:cNvSpPr/>
      </dsp:nvSpPr>
      <dsp:spPr>
        <a:xfrm rot="275087">
          <a:off x="3799307" y="1770000"/>
          <a:ext cx="52574" cy="19566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>
        <a:off x="3799332" y="1808503"/>
        <a:ext cx="36802" cy="117398"/>
      </dsp:txXfrm>
    </dsp:sp>
    <dsp:sp modelId="{C37B68A0-1688-B046-8E3D-BCA44890FAFE}">
      <dsp:nvSpPr>
        <dsp:cNvPr id="0" name=""/>
        <dsp:cNvSpPr/>
      </dsp:nvSpPr>
      <dsp:spPr>
        <a:xfrm>
          <a:off x="3875597" y="1607174"/>
          <a:ext cx="575484" cy="57548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‘Non-Living’ Environments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 err="1"/>
            <a:t>Eg</a:t>
          </a:r>
          <a:r>
            <a:rPr lang="en-GB" sz="500" kern="1200" dirty="0"/>
            <a:t> rocks, wind, rain, sun, water</a:t>
          </a:r>
        </a:p>
      </dsp:txBody>
      <dsp:txXfrm>
        <a:off x="3959875" y="1691452"/>
        <a:ext cx="406928" cy="406928"/>
      </dsp:txXfrm>
    </dsp:sp>
    <dsp:sp modelId="{F88E8664-1F8C-784A-B751-67A21EB0642C}">
      <dsp:nvSpPr>
        <dsp:cNvPr id="0" name=""/>
        <dsp:cNvSpPr/>
      </dsp:nvSpPr>
      <dsp:spPr>
        <a:xfrm rot="13512423">
          <a:off x="2924411" y="1332641"/>
          <a:ext cx="317698" cy="195664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 rot="10800000">
        <a:off x="2974439" y="1392602"/>
        <a:ext cx="258999" cy="117398"/>
      </dsp:txXfrm>
    </dsp:sp>
    <dsp:sp modelId="{BE98C9B7-7D41-F045-9B21-3B377EBDA2C2}">
      <dsp:nvSpPr>
        <dsp:cNvPr id="0" name=""/>
        <dsp:cNvSpPr/>
      </dsp:nvSpPr>
      <dsp:spPr>
        <a:xfrm>
          <a:off x="2375292" y="719457"/>
          <a:ext cx="575484" cy="57548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Transcendence</a:t>
          </a:r>
        </a:p>
      </dsp:txBody>
      <dsp:txXfrm>
        <a:off x="2459570" y="803735"/>
        <a:ext cx="406928" cy="406928"/>
      </dsp:txXfrm>
    </dsp:sp>
    <dsp:sp modelId="{D1D41B48-836B-F445-B97E-CD7F3CA7225B}">
      <dsp:nvSpPr>
        <dsp:cNvPr id="0" name=""/>
        <dsp:cNvSpPr/>
      </dsp:nvSpPr>
      <dsp:spPr>
        <a:xfrm rot="14946235">
          <a:off x="2912046" y="981766"/>
          <a:ext cx="576168" cy="195664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 rot="10800000">
        <a:off x="2951864" y="1048318"/>
        <a:ext cx="517469" cy="117398"/>
      </dsp:txXfrm>
    </dsp:sp>
    <dsp:sp modelId="{5B206F51-809E-3A47-AB40-631F26C4D363}">
      <dsp:nvSpPr>
        <dsp:cNvPr id="0" name=""/>
        <dsp:cNvSpPr/>
      </dsp:nvSpPr>
      <dsp:spPr>
        <a:xfrm>
          <a:off x="2610069" y="0"/>
          <a:ext cx="575484" cy="57548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Dimensions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Times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Spaces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Movements</a:t>
          </a:r>
        </a:p>
      </dsp:txBody>
      <dsp:txXfrm>
        <a:off x="2694347" y="84278"/>
        <a:ext cx="406928" cy="4069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FF448-2E2C-4545-8219-B64F81CC6C2B}">
      <dsp:nvSpPr>
        <dsp:cNvPr id="0" name=""/>
        <dsp:cNvSpPr/>
      </dsp:nvSpPr>
      <dsp:spPr>
        <a:xfrm>
          <a:off x="0" y="400278"/>
          <a:ext cx="2048565" cy="12291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practices</a:t>
          </a:r>
        </a:p>
      </dsp:txBody>
      <dsp:txXfrm>
        <a:off x="0" y="400278"/>
        <a:ext cx="2048565" cy="1229139"/>
      </dsp:txXfrm>
    </dsp:sp>
    <dsp:sp modelId="{2041809A-A023-8941-AC93-2A59AB805F68}">
      <dsp:nvSpPr>
        <dsp:cNvPr id="0" name=""/>
        <dsp:cNvSpPr/>
      </dsp:nvSpPr>
      <dsp:spPr>
        <a:xfrm>
          <a:off x="2253422" y="400278"/>
          <a:ext cx="2048565" cy="1229139"/>
        </a:xfrm>
        <a:prstGeom prst="rect">
          <a:avLst/>
        </a:prstGeom>
        <a:solidFill>
          <a:schemeClr val="accent5">
            <a:hueOff val="-1183401"/>
            <a:satOff val="-6501"/>
            <a:lumOff val="-647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performances</a:t>
          </a:r>
        </a:p>
      </dsp:txBody>
      <dsp:txXfrm>
        <a:off x="2253422" y="400278"/>
        <a:ext cx="2048565" cy="1229139"/>
      </dsp:txXfrm>
    </dsp:sp>
    <dsp:sp modelId="{96CE8CC0-63A7-EE4F-A0F7-EC94BC3D1503}">
      <dsp:nvSpPr>
        <dsp:cNvPr id="0" name=""/>
        <dsp:cNvSpPr/>
      </dsp:nvSpPr>
      <dsp:spPr>
        <a:xfrm>
          <a:off x="4506844" y="400278"/>
          <a:ext cx="2048565" cy="1229139"/>
        </a:xfrm>
        <a:prstGeom prst="rect">
          <a:avLst/>
        </a:prstGeom>
        <a:solidFill>
          <a:schemeClr val="accent5">
            <a:hueOff val="-2366803"/>
            <a:satOff val="-13001"/>
            <a:lumOff val="-1294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words</a:t>
          </a:r>
        </a:p>
      </dsp:txBody>
      <dsp:txXfrm>
        <a:off x="4506844" y="400278"/>
        <a:ext cx="2048565" cy="1229139"/>
      </dsp:txXfrm>
    </dsp:sp>
    <dsp:sp modelId="{5BB49705-12B5-D449-A09A-B70A666E13B8}">
      <dsp:nvSpPr>
        <dsp:cNvPr id="0" name=""/>
        <dsp:cNvSpPr/>
      </dsp:nvSpPr>
      <dsp:spPr>
        <a:xfrm>
          <a:off x="1126711" y="1834274"/>
          <a:ext cx="2048565" cy="1229139"/>
        </a:xfrm>
        <a:prstGeom prst="rect">
          <a:avLst/>
        </a:prstGeom>
        <a:solidFill>
          <a:schemeClr val="accent5">
            <a:hueOff val="-3550204"/>
            <a:satOff val="-19502"/>
            <a:lumOff val="-1941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symbols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∞</a:t>
          </a:r>
        </a:p>
      </dsp:txBody>
      <dsp:txXfrm>
        <a:off x="1126711" y="1834274"/>
        <a:ext cx="2048565" cy="1229139"/>
      </dsp:txXfrm>
    </dsp:sp>
    <dsp:sp modelId="{70EE1B8B-17EF-DB40-ABB2-F168D4BE5D1C}">
      <dsp:nvSpPr>
        <dsp:cNvPr id="0" name=""/>
        <dsp:cNvSpPr/>
      </dsp:nvSpPr>
      <dsp:spPr>
        <a:xfrm>
          <a:off x="3380133" y="1834274"/>
          <a:ext cx="2048565" cy="1229139"/>
        </a:xfrm>
        <a:prstGeom prst="rect">
          <a:avLst/>
        </a:prstGeom>
        <a:solidFill>
          <a:schemeClr val="accent5">
            <a:hueOff val="-4733605"/>
            <a:satOff val="-26003"/>
            <a:lumOff val="-2588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landscapes</a:t>
          </a:r>
        </a:p>
      </dsp:txBody>
      <dsp:txXfrm>
        <a:off x="3380133" y="1834274"/>
        <a:ext cx="2048565" cy="12291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2D839-BB96-3A43-B8AD-4BDA417F6C30}">
      <dsp:nvSpPr>
        <dsp:cNvPr id="0" name=""/>
        <dsp:cNvSpPr/>
      </dsp:nvSpPr>
      <dsp:spPr>
        <a:xfrm>
          <a:off x="310170" y="0"/>
          <a:ext cx="1569541" cy="1569541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DEE5D-D099-8945-BFF1-8A70236E7701}">
      <dsp:nvSpPr>
        <dsp:cNvPr id="0" name=""/>
        <dsp:cNvSpPr/>
      </dsp:nvSpPr>
      <dsp:spPr>
        <a:xfrm>
          <a:off x="459276" y="149106"/>
          <a:ext cx="612120" cy="612120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Coherence</a:t>
          </a:r>
        </a:p>
      </dsp:txBody>
      <dsp:txXfrm>
        <a:off x="489157" y="178987"/>
        <a:ext cx="552358" cy="552358"/>
      </dsp:txXfrm>
    </dsp:sp>
    <dsp:sp modelId="{FBB1B978-500E-E44D-8167-E61B17DF939E}">
      <dsp:nvSpPr>
        <dsp:cNvPr id="0" name=""/>
        <dsp:cNvSpPr/>
      </dsp:nvSpPr>
      <dsp:spPr>
        <a:xfrm>
          <a:off x="1118484" y="149106"/>
          <a:ext cx="612120" cy="612120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Distinction</a:t>
          </a:r>
        </a:p>
      </dsp:txBody>
      <dsp:txXfrm>
        <a:off x="1148365" y="178987"/>
        <a:ext cx="552358" cy="552358"/>
      </dsp:txXfrm>
    </dsp:sp>
    <dsp:sp modelId="{3CAA38A8-B1C7-3A4A-B882-DF95F54D39C7}">
      <dsp:nvSpPr>
        <dsp:cNvPr id="0" name=""/>
        <dsp:cNvSpPr/>
      </dsp:nvSpPr>
      <dsp:spPr>
        <a:xfrm>
          <a:off x="459276" y="808313"/>
          <a:ext cx="612120" cy="61212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Fluidity</a:t>
          </a:r>
        </a:p>
      </dsp:txBody>
      <dsp:txXfrm>
        <a:off x="489157" y="838194"/>
        <a:ext cx="552358" cy="552358"/>
      </dsp:txXfrm>
    </dsp:sp>
    <dsp:sp modelId="{6E75135C-81EA-CD41-AD00-4E8F900C836E}">
      <dsp:nvSpPr>
        <dsp:cNvPr id="0" name=""/>
        <dsp:cNvSpPr/>
      </dsp:nvSpPr>
      <dsp:spPr>
        <a:xfrm>
          <a:off x="1118484" y="808313"/>
          <a:ext cx="612120" cy="61212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Worth (Power)</a:t>
          </a:r>
        </a:p>
      </dsp:txBody>
      <dsp:txXfrm>
        <a:off x="1148365" y="838194"/>
        <a:ext cx="552358" cy="5523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D0CD2-5DDA-894B-9242-9D9664F82BC5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69B59-0BDE-9A49-AB5A-27C395746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031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9B59-0BDE-9A49-AB5A-27C3957466A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751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9B59-0BDE-9A49-AB5A-27C3957466A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47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37494-6967-D244-ABC6-03E9E385E0E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67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8/25/22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2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5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8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30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1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46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5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6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8/25/22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3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801" r:id="rId6"/>
    <p:sldLayoutId id="2147483796" r:id="rId7"/>
    <p:sldLayoutId id="2147483797" r:id="rId8"/>
    <p:sldLayoutId id="2147483798" r:id="rId9"/>
    <p:sldLayoutId id="2147483800" r:id="rId10"/>
    <p:sldLayoutId id="214748379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eepresearch.co.uk" TargetMode="External"/><Relationship Id="rId2" Type="http://schemas.openxmlformats.org/officeDocument/2006/relationships/hyperlink" Target="http://www.deepresearch.co.uk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pxhere.com/en/photo/955782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openxmlformats.org/officeDocument/2006/relationships/diagramColors" Target="../diagrams/colors6.xml"/><Relationship Id="rId3" Type="http://schemas.microsoft.com/office/2007/relationships/hdphoto" Target="../media/hdphoto2.wdp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QuickStyle" Target="../diagrams/quickStyle6.xml"/><Relationship Id="rId2" Type="http://schemas.openxmlformats.org/officeDocument/2006/relationships/image" Target="../media/image14.png"/><Relationship Id="rId16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diagramData" Target="../diagrams/data6.xml"/><Relationship Id="rId10" Type="http://schemas.openxmlformats.org/officeDocument/2006/relationships/diagramLayout" Target="../diagrams/layout5.xml"/><Relationship Id="rId19" Type="http://schemas.microsoft.com/office/2007/relationships/diagramDrawing" Target="../diagrams/drawing6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18" Type="http://schemas.openxmlformats.org/officeDocument/2006/relationships/diagramColors" Target="../diagrams/colors9.xml"/><Relationship Id="rId3" Type="http://schemas.microsoft.com/office/2007/relationships/hdphoto" Target="../media/hdphoto3.wdp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17" Type="http://schemas.openxmlformats.org/officeDocument/2006/relationships/diagramQuickStyle" Target="../diagrams/quickStyle9.xml"/><Relationship Id="rId2" Type="http://schemas.openxmlformats.org/officeDocument/2006/relationships/image" Target="../media/image14.png"/><Relationship Id="rId16" Type="http://schemas.openxmlformats.org/officeDocument/2006/relationships/diagramLayout" Target="../diagrams/layout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5" Type="http://schemas.openxmlformats.org/officeDocument/2006/relationships/diagramData" Target="../diagrams/data9.xml"/><Relationship Id="rId10" Type="http://schemas.openxmlformats.org/officeDocument/2006/relationships/diagramLayout" Target="../diagrams/layout8.xml"/><Relationship Id="rId19" Type="http://schemas.microsoft.com/office/2007/relationships/diagramDrawing" Target="../diagrams/drawing9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18" Type="http://schemas.openxmlformats.org/officeDocument/2006/relationships/diagramColors" Target="../diagrams/colors12.xml"/><Relationship Id="rId3" Type="http://schemas.microsoft.com/office/2007/relationships/hdphoto" Target="../media/hdphoto3.wdp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17" Type="http://schemas.openxmlformats.org/officeDocument/2006/relationships/diagramQuickStyle" Target="../diagrams/quickStyle12.xml"/><Relationship Id="rId2" Type="http://schemas.openxmlformats.org/officeDocument/2006/relationships/image" Target="../media/image14.png"/><Relationship Id="rId16" Type="http://schemas.openxmlformats.org/officeDocument/2006/relationships/diagramLayout" Target="../diagrams/layout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5" Type="http://schemas.openxmlformats.org/officeDocument/2006/relationships/diagramData" Target="../diagrams/data12.xml"/><Relationship Id="rId10" Type="http://schemas.openxmlformats.org/officeDocument/2006/relationships/diagramLayout" Target="../diagrams/layout11.xml"/><Relationship Id="rId19" Type="http://schemas.microsoft.com/office/2007/relationships/diagramDrawing" Target="../diagrams/drawing12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Relationship Id="rId1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sa.org/networks/aob" TargetMode="External"/><Relationship Id="rId7" Type="http://schemas.openxmlformats.org/officeDocument/2006/relationships/hyperlink" Target="https://www.americananthro.org/StayInformed/OAArchive.aspx?&amp;navItemNumber=713&amp;navItemNumber=13294" TargetMode="External"/><Relationship Id="rId2" Type="http://schemas.openxmlformats.org/officeDocument/2006/relationships/hyperlink" Target="https://www.theasa.org/publicatio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asaonline.org/resources/searcheng" TargetMode="External"/><Relationship Id="rId5" Type="http://schemas.openxmlformats.org/officeDocument/2006/relationships/hyperlink" Target="https://www.therai.org.uk/archives-and-manuscripts" TargetMode="External"/><Relationship Id="rId4" Type="http://schemas.openxmlformats.org/officeDocument/2006/relationships/hyperlink" Target="https://www.theasa.org/networks/tim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as.asn.au/" TargetMode="External"/><Relationship Id="rId3" Type="http://schemas.openxmlformats.org/officeDocument/2006/relationships/hyperlink" Target="http://www.theasa.org/" TargetMode="External"/><Relationship Id="rId7" Type="http://schemas.openxmlformats.org/officeDocument/2006/relationships/hyperlink" Target="http://www.asociacionlatinoamericanadeantropologia.org/" TargetMode="External"/><Relationship Id="rId12" Type="http://schemas.openxmlformats.org/officeDocument/2006/relationships/hyperlink" Target="http://www.antropologinenseura.fi/en/home/" TargetMode="External"/><Relationship Id="rId2" Type="http://schemas.openxmlformats.org/officeDocument/2006/relationships/hyperlink" Target="http://www.wcaanet.org/index.s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iefhome.org/" TargetMode="External"/><Relationship Id="rId11" Type="http://schemas.openxmlformats.org/officeDocument/2006/relationships/hyperlink" Target="http://www.cas-sca.ca/" TargetMode="External"/><Relationship Id="rId5" Type="http://schemas.openxmlformats.org/officeDocument/2006/relationships/hyperlink" Target="http://www.easaonline.org/" TargetMode="External"/><Relationship Id="rId10" Type="http://schemas.openxmlformats.org/officeDocument/2006/relationships/hyperlink" Target="http://faaeeantrapologia.com/" TargetMode="External"/><Relationship Id="rId4" Type="http://schemas.openxmlformats.org/officeDocument/2006/relationships/hyperlink" Target="http://www.aaanet.org/" TargetMode="External"/><Relationship Id="rId9" Type="http://schemas.openxmlformats.org/officeDocument/2006/relationships/hyperlink" Target="http://www.anthropologyireland.org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vinganthropologically.com/" TargetMode="External"/><Relationship Id="rId3" Type="http://schemas.openxmlformats.org/officeDocument/2006/relationships/hyperlink" Target="http://savageminds.org/" TargetMode="External"/><Relationship Id="rId7" Type="http://schemas.openxmlformats.org/officeDocument/2006/relationships/hyperlink" Target="http://blog.openaccessanthropology.org/about/" TargetMode="External"/><Relationship Id="rId2" Type="http://schemas.openxmlformats.org/officeDocument/2006/relationships/hyperlink" Target="http://ethnographymatters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ocaalblog.com/" TargetMode="External"/><Relationship Id="rId11" Type="http://schemas.openxmlformats.org/officeDocument/2006/relationships/hyperlink" Target="http://openanthcoop.ning.com/" TargetMode="External"/><Relationship Id="rId5" Type="http://schemas.openxmlformats.org/officeDocument/2006/relationships/hyperlink" Target="http://somatosphere.net/" TargetMode="External"/><Relationship Id="rId10" Type="http://schemas.openxmlformats.org/officeDocument/2006/relationships/hyperlink" Target="http://transformations-blog.com/" TargetMode="External"/><Relationship Id="rId4" Type="http://schemas.openxmlformats.org/officeDocument/2006/relationships/hyperlink" Target="http://allegralaboratory.net/" TargetMode="External"/><Relationship Id="rId9" Type="http://schemas.openxmlformats.org/officeDocument/2006/relationships/hyperlink" Target="http://blogs.plos.org/neuroanthropology/about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.uk/Swear-Saw-This-Fieldwork-Notebooks/dp/0226789829/ref=sr_1_1?crid=2IOMVZF9KIZTB&amp;keywords=I+swear+I+saw+this&amp;qid=1661417143&amp;s=books&amp;sprefix=i+swear+i+saw+this%2Cstripbooks%2C65&amp;sr=1-1" TargetMode="External"/><Relationship Id="rId13" Type="http://schemas.openxmlformats.org/officeDocument/2006/relationships/hyperlink" Target="https://www.amazon.co.uk/Social-Cultural-Anthropology-Concepts-Routledge/dp/0415367514/ref=sr_1_2?crid=364WZS9POGAI3&amp;keywords=social+and+cultural+anthropology+key+concepts&amp;qid=1661417355&amp;s=books&amp;sprefix=social+and+cultural+anthropology+key+concepts%2Cstripbooks%2C79&amp;sr=1-2" TargetMode="External"/><Relationship Id="rId3" Type="http://schemas.openxmlformats.org/officeDocument/2006/relationships/hyperlink" Target="https://www.amazon.co.uk/Multispecies-Salon-Eben-Kirksey/dp/0822356104/ref=sr_1_1?crid=H7Y0YW2UH1R9&amp;keywords=multispecies+salon&amp;qid=1661416765&amp;s=books&amp;sprefix=multispecies+salon%2Cstripbooks%2C56&amp;sr=1-1" TargetMode="External"/><Relationship Id="rId7" Type="http://schemas.openxmlformats.org/officeDocument/2006/relationships/hyperlink" Target="https://www.amazon.co.uk/Aeromobilities-International-Sociology-Paperback-2009-02-22/dp/B01FGIJ6QE/ref=sr_1_1?crid=1Y0NNTIQ1Z4Y3&amp;keywords=aeromobilities&amp;qid=1661417103&amp;s=books&amp;sprefix=aeromobilities%2Cstripbooks%2C57&amp;sr=1-1" TargetMode="External"/><Relationship Id="rId12" Type="http://schemas.openxmlformats.org/officeDocument/2006/relationships/hyperlink" Target="https://www.amazon.co.uk/Introducing-Anthropology-What-Makes-Human/dp/1509544143/ref=sr_1_1?crid=1HHGDPQNW4D68&amp;keywords=introducing+anthropology&amp;qid=1661417315&amp;s=books&amp;sprefix=introducing+anthropology%2Cstripbooks%2C62&amp;sr=1-1" TargetMode="External"/><Relationship Id="rId2" Type="http://schemas.openxmlformats.org/officeDocument/2006/relationships/hyperlink" Target="https://www.researchgate.net/publication/246869739_Morality_and_Technology_The_End_of_the_Mean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azon.co.uk/Relative-Native-Indigenous-Collections-Ethnographic-ebook/dp/B07HWY4YJJ/ref=sr_1_1?crid=2BJRW3ONS6O7U&amp;keywords=the+relative+native&amp;qid=1661417063&amp;s=books&amp;sprefix=the+relative+native%2Cstripbooks%2C66&amp;sr=1-1" TargetMode="External"/><Relationship Id="rId11" Type="http://schemas.openxmlformats.org/officeDocument/2006/relationships/hyperlink" Target="https://www.amazon.co.uk/Rainforest-Shamans-Essays-Indians-Northwest/dp/0952730243/ref=sr_1_2?crid=32R3NIIJWOQ89&amp;keywords=rainforest+shamans&amp;qid=1661417277&amp;s=books&amp;sprefix=rainforest+shamans%2Cstripbooks%2C68&amp;sr=1-2" TargetMode="External"/><Relationship Id="rId5" Type="http://schemas.openxmlformats.org/officeDocument/2006/relationships/hyperlink" Target="https://www.amazon.co.uk/Existential-Anthropology-Exigencies-Effects-Methodology/dp/1571814760/ref=sr_1_1?crid=1RO5ZHGTDKJ76&amp;keywords=Existential+anthropology&amp;qid=1661416998&amp;s=books&amp;sprefix=existential+anthropology%2Cstripbooks%2C63&amp;sr=1-1" TargetMode="External"/><Relationship Id="rId10" Type="http://schemas.openxmlformats.org/officeDocument/2006/relationships/hyperlink" Target="https://www.amazon.co.uk/Posthuman-Rosi-Braidotti/dp/074564158X/ref=sr_1_1?crid=37GRUDO6ZOVGR&amp;keywords=the+posthuman&amp;qid=1661417245&amp;s=books&amp;sprefix=the+posthuman%2Cstripbooks%2C73&amp;sr=1-1" TargetMode="External"/><Relationship Id="rId4" Type="http://schemas.openxmlformats.org/officeDocument/2006/relationships/hyperlink" Target="https://www.amazon.co.uk/Practice-Everyday-Life-Michel-Certeau/dp/0520271459/ref=sr_1_1?crid=2XX95DRQ217GM&amp;keywords=the+practice+of+everyday+life+michel+de+certeau&amp;qid=1661416953&amp;s=books&amp;sprefix=the+practice+of+everyday+life%2Cstripbooks%2C68&amp;sr=1-1" TargetMode="External"/><Relationship Id="rId9" Type="http://schemas.openxmlformats.org/officeDocument/2006/relationships/hyperlink" Target="https://www.amazon.co.uk/History-Anthropology-Second-Culture-Society/dp/0745333524/ref=sr_1_1?crid=B304KRBRCLLS&amp;keywords=a+history+of+anthropology&amp;qid=1661417186&amp;s=books&amp;sprefix=a+history+of+anthropology%2Cstripbooks%2C63&amp;sr=1-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eepresearch.co.uk" TargetMode="External"/><Relationship Id="rId2" Type="http://schemas.openxmlformats.org/officeDocument/2006/relationships/hyperlink" Target="http://www.deepresearch.co.uk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pxhere.com/en/photo/955782" TargetMode="Externa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openxmlformats.org/officeDocument/2006/relationships/diagramColors" Target="../diagrams/colors3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QuickStyle" Target="../diagrams/quickStyle3.xml"/><Relationship Id="rId2" Type="http://schemas.openxmlformats.org/officeDocument/2006/relationships/image" Target="../media/image14.png"/><Relationship Id="rId16" Type="http://schemas.openxmlformats.org/officeDocument/2006/relationships/diagramLayout" Target="../diagrams/layout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Data" Target="../diagrams/data3.xml"/><Relationship Id="rId10" Type="http://schemas.openxmlformats.org/officeDocument/2006/relationships/diagramLayout" Target="../diagrams/layout2.xml"/><Relationship Id="rId19" Type="http://schemas.microsoft.com/office/2007/relationships/diagramDrawing" Target="../diagrams/drawing3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6" name="Top left">
            <a:extLst>
              <a:ext uri="{FF2B5EF4-FFF2-40B4-BE49-F238E27FC236}">
                <a16:creationId xmlns:a16="http://schemas.microsoft.com/office/drawing/2014/main" id="{34B438D8-EF7C-445C-8B7F-953BEB1B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FE087E2-E4B7-42FA-A441-7EDEE41B0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61B2EF2-665F-429A-9CFB-08C14FAC9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B0B1C71-6C49-4F64-8859-9CC59D7D9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6BBF9FA-27D4-45DF-8D9C-623EA4106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F2F0D01-71CB-4693-A192-5BA045A5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740E1FB-ACD1-41FC-9828-9B5D2CAA7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BABC85-DC43-42B8-8AAA-9198D7A62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48F9955-240E-4180-81B8-5909B1A9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61176A-1AD3-B716-AB1C-5DE206738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2" y="559813"/>
            <a:ext cx="4589432" cy="22368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Using Anthropology in Market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C94BAC-580A-8569-829A-E1ECDCD34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5756" y="2955401"/>
            <a:ext cx="3988112" cy="31576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venir Next LT Pro" panose="020B0504020202020204" pitchFamily="34" charset="0"/>
              <a:buChar char="+"/>
            </a:pPr>
            <a:r>
              <a:rPr lang="en-US" sz="1800" dirty="0"/>
              <a:t>Jonathan Newman PhD</a:t>
            </a:r>
          </a:p>
          <a:p>
            <a:pPr indent="-228600" algn="l">
              <a:buFont typeface="Avenir Next LT Pro" panose="020B0504020202020204" pitchFamily="34" charset="0"/>
              <a:buChar char="+"/>
            </a:pPr>
            <a:r>
              <a:rPr lang="en-US" sz="1800" dirty="0">
                <a:hlinkClick r:id="rId2"/>
              </a:rPr>
              <a:t>www.deepresearch.co.uk</a:t>
            </a:r>
            <a:endParaRPr lang="en-US" sz="1800" dirty="0"/>
          </a:p>
          <a:p>
            <a:pPr indent="-228600" algn="l">
              <a:buFont typeface="Avenir Next LT Pro" panose="020B0504020202020204" pitchFamily="34" charset="0"/>
              <a:buChar char="+"/>
            </a:pPr>
            <a:r>
              <a:rPr lang="en-US" sz="1800" dirty="0" err="1">
                <a:hlinkClick r:id="rId3"/>
              </a:rPr>
              <a:t>info@deepresearch.co.uk</a:t>
            </a:r>
            <a:endParaRPr lang="en-US" sz="1800" dirty="0"/>
          </a:p>
          <a:p>
            <a:pPr indent="-228600" algn="l">
              <a:buFont typeface="Avenir Next LT Pro" panose="020B0504020202020204" pitchFamily="34" charset="0"/>
              <a:buChar char="+"/>
            </a:pPr>
            <a:r>
              <a:rPr lang="en-US" sz="1800" dirty="0"/>
              <a:t>+44 7897 200 929</a:t>
            </a:r>
          </a:p>
          <a:p>
            <a:pPr indent="-228600" algn="l">
              <a:buFont typeface="Avenir Next LT Pro" panose="020B0504020202020204" pitchFamily="34" charset="0"/>
              <a:buChar char="+"/>
            </a:pPr>
            <a:endParaRPr lang="en-US" sz="1800" dirty="0"/>
          </a:p>
          <a:p>
            <a:pPr indent="-228600" algn="l">
              <a:buFont typeface="Avenir Next LT Pro" panose="020B0504020202020204" pitchFamily="34" charset="0"/>
              <a:buChar char="+"/>
            </a:pPr>
            <a:endParaRPr lang="en-US" sz="1800" dirty="0"/>
          </a:p>
        </p:txBody>
      </p:sp>
      <p:pic>
        <p:nvPicPr>
          <p:cNvPr id="4" name="Picture 3" descr="A group of people standing in a circle in front of a sunset&#10;&#10;Description automatically generated with low confidence">
            <a:extLst>
              <a:ext uri="{FF2B5EF4-FFF2-40B4-BE49-F238E27FC236}">
                <a16:creationId xmlns:a16="http://schemas.microsoft.com/office/drawing/2014/main" id="{E58C7570-A7A7-F2C1-9A50-A6ED1BE6A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7812" b="7812"/>
          <a:stretch/>
        </p:blipFill>
        <p:spPr>
          <a:xfrm>
            <a:off x="5529949" y="1458632"/>
            <a:ext cx="6387190" cy="3592796"/>
          </a:xfrm>
          <a:prstGeom prst="rect">
            <a:avLst/>
          </a:prstGeom>
        </p:spPr>
      </p:pic>
      <p:grpSp>
        <p:nvGrpSpPr>
          <p:cNvPr id="56" name="Bottom Right">
            <a:extLst>
              <a:ext uri="{FF2B5EF4-FFF2-40B4-BE49-F238E27FC236}">
                <a16:creationId xmlns:a16="http://schemas.microsoft.com/office/drawing/2014/main" id="{284021E3-6F46-410C-BF43-B2DED7365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48AF179-3265-4A10-A62C-92B7E186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8" name="Graphic 157">
              <a:extLst>
                <a:ext uri="{FF2B5EF4-FFF2-40B4-BE49-F238E27FC236}">
                  <a16:creationId xmlns:a16="http://schemas.microsoft.com/office/drawing/2014/main" id="{30DF5C12-B34D-4E70-8FD0-D98069994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589785B-0300-4D1C-BEFB-DCA5AA045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F41DF3E-3189-428F-B4FE-AACA35130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C51D846-61EF-4EB5-BE03-65A572A2E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5417C86-AA6B-4AD4-BD75-694E8E07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1D5067E-85F6-4202-AFB5-41F9C9EA7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9598395-257E-4B18-949B-50F109866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9DDA522-37EB-48B3-9B62-748F75D36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9D8F012-98AD-4320-BA44-DE1CE4E4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2E55F041-9186-FDCB-3B46-220417F22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86" y="4396381"/>
            <a:ext cx="3652135" cy="219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91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0BD7-5FD3-033E-F50C-119B1F598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478" y="-52918"/>
            <a:ext cx="10515600" cy="1325563"/>
          </a:xfrm>
        </p:spPr>
        <p:txBody>
          <a:bodyPr/>
          <a:lstStyle/>
          <a:p>
            <a:r>
              <a:rPr lang="en-GB" dirty="0"/>
              <a:t>A Relational Existence</a:t>
            </a:r>
          </a:p>
        </p:txBody>
      </p:sp>
      <p:pic>
        <p:nvPicPr>
          <p:cNvPr id="5" name="Content Placeholder 4" descr="Circle of smiling faces of children with heads together looking downwards">
            <a:extLst>
              <a:ext uri="{FF2B5EF4-FFF2-40B4-BE49-F238E27FC236}">
                <a16:creationId xmlns:a16="http://schemas.microsoft.com/office/drawing/2014/main" id="{F50BACD2-4F27-E289-52AC-31417C22D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0104" y="5156579"/>
            <a:ext cx="1573695" cy="1050174"/>
          </a:xfr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589D669-3AC1-57BE-E2E8-1CADA4F9EF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0253893"/>
              </p:ext>
            </p:extLst>
          </p:nvPr>
        </p:nvGraphicFramePr>
        <p:xfrm>
          <a:off x="-1056860" y="4675968"/>
          <a:ext cx="8305800" cy="218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FC5DD52-A3D3-F41D-B23B-18178BA119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6082534"/>
              </p:ext>
            </p:extLst>
          </p:nvPr>
        </p:nvGraphicFramePr>
        <p:xfrm>
          <a:off x="9263270" y="4837042"/>
          <a:ext cx="2589164" cy="1639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Picture 8" descr="Colourful, transparent jellyfish swimming underwater">
            <a:extLst>
              <a:ext uri="{FF2B5EF4-FFF2-40B4-BE49-F238E27FC236}">
                <a16:creationId xmlns:a16="http://schemas.microsoft.com/office/drawing/2014/main" id="{137D02E0-7C76-526C-8A76-0FBB9269C1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93584" y="1040102"/>
            <a:ext cx="4743705" cy="3168762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E8C54564-04EE-581C-046E-D7D4F559D0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0693933"/>
              </p:ext>
            </p:extLst>
          </p:nvPr>
        </p:nvGraphicFramePr>
        <p:xfrm>
          <a:off x="9647583" y="1448399"/>
          <a:ext cx="2153927" cy="144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97501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0BD7-5FD3-033E-F50C-119B1F598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478" y="-52918"/>
            <a:ext cx="10515600" cy="1325563"/>
          </a:xfrm>
        </p:spPr>
        <p:txBody>
          <a:bodyPr/>
          <a:lstStyle/>
          <a:p>
            <a:r>
              <a:rPr lang="en-GB" dirty="0"/>
              <a:t>A Relational Existence</a:t>
            </a:r>
          </a:p>
        </p:txBody>
      </p:sp>
      <p:pic>
        <p:nvPicPr>
          <p:cNvPr id="5" name="Content Placeholder 4" descr="Circle of smiling faces of children with heads together looking downwards">
            <a:extLst>
              <a:ext uri="{FF2B5EF4-FFF2-40B4-BE49-F238E27FC236}">
                <a16:creationId xmlns:a16="http://schemas.microsoft.com/office/drawing/2014/main" id="{F50BACD2-4F27-E289-52AC-31417C22D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996" y="5105830"/>
            <a:ext cx="1692964" cy="1129766"/>
          </a:xfr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589D669-3AC1-57BE-E2E8-1CADA4F9EF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4163630"/>
              </p:ext>
            </p:extLst>
          </p:nvPr>
        </p:nvGraphicFramePr>
        <p:xfrm>
          <a:off x="-1427923" y="4736711"/>
          <a:ext cx="8358809" cy="2189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FC5DD52-A3D3-F41D-B23B-18178BA119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7296567"/>
              </p:ext>
            </p:extLst>
          </p:nvPr>
        </p:nvGraphicFramePr>
        <p:xfrm>
          <a:off x="2893390" y="1142374"/>
          <a:ext cx="6555410" cy="3463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Picture 8" descr="Colourful, transparent jellyfish swimming underwater">
            <a:extLst>
              <a:ext uri="{FF2B5EF4-FFF2-40B4-BE49-F238E27FC236}">
                <a16:creationId xmlns:a16="http://schemas.microsoft.com/office/drawing/2014/main" id="{137D02E0-7C76-526C-8A76-0FBB9269C1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7474" y="5715626"/>
            <a:ext cx="1139658" cy="76128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0F34728-EFFE-D4E2-28BB-1FD4D0425D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756275"/>
              </p:ext>
            </p:extLst>
          </p:nvPr>
        </p:nvGraphicFramePr>
        <p:xfrm>
          <a:off x="9713843" y="3564834"/>
          <a:ext cx="2189882" cy="1569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1261523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0BD7-5FD3-033E-F50C-119B1F598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478" y="-52918"/>
            <a:ext cx="10515600" cy="1325563"/>
          </a:xfrm>
        </p:spPr>
        <p:txBody>
          <a:bodyPr/>
          <a:lstStyle/>
          <a:p>
            <a:r>
              <a:rPr lang="en-GB" dirty="0"/>
              <a:t>A Relational Existence</a:t>
            </a:r>
          </a:p>
        </p:txBody>
      </p:sp>
      <p:pic>
        <p:nvPicPr>
          <p:cNvPr id="5" name="Content Placeholder 4" descr="Circle of smiling faces of children with heads together looking downwards">
            <a:extLst>
              <a:ext uri="{FF2B5EF4-FFF2-40B4-BE49-F238E27FC236}">
                <a16:creationId xmlns:a16="http://schemas.microsoft.com/office/drawing/2014/main" id="{F50BACD2-4F27-E289-52AC-31417C22D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5156" y="4606066"/>
            <a:ext cx="2398643" cy="1600687"/>
          </a:xfr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589D669-3AC1-57BE-E2E8-1CADA4F9EFB9}"/>
              </a:ext>
            </a:extLst>
          </p:cNvPr>
          <p:cNvGraphicFramePr/>
          <p:nvPr/>
        </p:nvGraphicFramePr>
        <p:xfrm>
          <a:off x="-1494183" y="4208864"/>
          <a:ext cx="8859079" cy="2717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FC5DD52-A3D3-F41D-B23B-18178BA119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2223788"/>
              </p:ext>
            </p:extLst>
          </p:nvPr>
        </p:nvGraphicFramePr>
        <p:xfrm>
          <a:off x="9559215" y="1812195"/>
          <a:ext cx="2083904" cy="160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Picture 8" descr="Colourful, transparent jellyfish swimming underwater">
            <a:extLst>
              <a:ext uri="{FF2B5EF4-FFF2-40B4-BE49-F238E27FC236}">
                <a16:creationId xmlns:a16="http://schemas.microsoft.com/office/drawing/2014/main" id="{137D02E0-7C76-526C-8A76-0FBB9269C1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31280" y="5177641"/>
            <a:ext cx="2083904" cy="139203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0F34728-EFFE-D4E2-28BB-1FD4D0425D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9947015"/>
              </p:ext>
            </p:extLst>
          </p:nvPr>
        </p:nvGraphicFramePr>
        <p:xfrm>
          <a:off x="1335157" y="651247"/>
          <a:ext cx="8577470" cy="4085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1832255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774AD6-366A-AA4F-96C7-DA4E2A17D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294" y="1421796"/>
            <a:ext cx="5338307" cy="401440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73ECB-9D17-F74E-8EC8-83B672D52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698"/>
          <a:stretch/>
        </p:blipFill>
        <p:spPr>
          <a:xfrm>
            <a:off x="5730188" y="3166946"/>
            <a:ext cx="5986672" cy="332592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D72A94-9F5E-55BC-555F-1AE363F4F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Anthropology as a Way of Research</a:t>
            </a:r>
          </a:p>
        </p:txBody>
      </p:sp>
    </p:spTree>
    <p:extLst>
      <p:ext uri="{BB962C8B-B14F-4D97-AF65-F5344CB8AC3E}">
        <p14:creationId xmlns:p14="http://schemas.microsoft.com/office/powerpoint/2010/main" val="32804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833F-6067-55BD-365D-270653AA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Anthropology as a Way of Life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08E42E-5615-7535-416B-45910DB8B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30" r="23010" b="4459"/>
          <a:stretch/>
        </p:blipFill>
        <p:spPr>
          <a:xfrm>
            <a:off x="3347403" y="1825625"/>
            <a:ext cx="54971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10image5163040">
            <a:extLst>
              <a:ext uri="{FF2B5EF4-FFF2-40B4-BE49-F238E27FC236}">
                <a16:creationId xmlns:a16="http://schemas.microsoft.com/office/drawing/2014/main" id="{B04423A4-3F3C-9C7C-277F-7B7E9B7EA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761" y="69186"/>
            <a:ext cx="4726987" cy="671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01BA47-C2F4-28FB-D9A0-5240AD926569}"/>
              </a:ext>
            </a:extLst>
          </p:cNvPr>
          <p:cNvSpPr txBox="1"/>
          <p:nvPr/>
        </p:nvSpPr>
        <p:spPr>
          <a:xfrm>
            <a:off x="9210261" y="1563757"/>
            <a:ext cx="2483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Discovering Stories of</a:t>
            </a:r>
          </a:p>
          <a:p>
            <a:r>
              <a:rPr lang="en-GB" dirty="0"/>
              <a:t>Connections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62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F0CA-3B61-76A5-3B37-4B24B06D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8130D-6FFA-66E9-0949-5A77A1EBC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Association of Social Anthropologists </a:t>
            </a:r>
            <a:r>
              <a:rPr lang="en-GB" dirty="0"/>
              <a:t>  </a:t>
            </a:r>
          </a:p>
          <a:p>
            <a:pPr lvl="1"/>
            <a:r>
              <a:rPr lang="en-GB" dirty="0">
                <a:hlinkClick r:id="rId3"/>
              </a:rPr>
              <a:t>Anthropology of Britain </a:t>
            </a:r>
            <a:endParaRPr lang="en-GB" dirty="0"/>
          </a:p>
          <a:p>
            <a:pPr lvl="1"/>
            <a:r>
              <a:rPr lang="en-GB" dirty="0">
                <a:hlinkClick r:id="rId4"/>
              </a:rPr>
              <a:t>Anthropology of Time </a:t>
            </a:r>
            <a:endParaRPr lang="en-GB" dirty="0"/>
          </a:p>
          <a:p>
            <a:r>
              <a:rPr lang="en-GB" dirty="0">
                <a:hlinkClick r:id="rId5"/>
              </a:rPr>
              <a:t>Royal Anthropological Institute </a:t>
            </a:r>
            <a:endParaRPr lang="en-GB" dirty="0"/>
          </a:p>
          <a:p>
            <a:r>
              <a:rPr lang="en-GB" dirty="0">
                <a:hlinkClick r:id="rId6"/>
              </a:rPr>
              <a:t>European Association of Social Anthropolgy</a:t>
            </a:r>
            <a:endParaRPr lang="en-GB" dirty="0"/>
          </a:p>
          <a:p>
            <a:r>
              <a:rPr lang="en-GB" dirty="0">
                <a:hlinkClick r:id="rId7"/>
              </a:rPr>
              <a:t>American Anthropological Association AAA </a:t>
            </a:r>
            <a:endParaRPr lang="en-GB" dirty="0"/>
          </a:p>
          <a:p>
            <a:r>
              <a:rPr lang="en-GB" dirty="0"/>
              <a:t>Other anthropological associations and collectives around the world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0966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B0E40-7ADD-73C8-3F4D-4EB3A0F6B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52597-15B6-0CF6-1302-3614EB8E1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/>
              <a:t>The World Council of Anthropological Associations (offering links to many country-based anthropological associations): </a:t>
            </a:r>
            <a:r>
              <a:rPr lang="en-GB" dirty="0">
                <a:hlinkClick r:id="rId2"/>
              </a:rPr>
              <a:t>http://www.wcaanet.org/index.shtml</a:t>
            </a:r>
            <a:endParaRPr lang="en-GB" dirty="0"/>
          </a:p>
          <a:p>
            <a:r>
              <a:rPr lang="en-GB" dirty="0"/>
              <a:t>Association of Social Anthropologists of the UK and Commonwealth: </a:t>
            </a:r>
            <a:r>
              <a:rPr lang="en-GB" dirty="0">
                <a:hlinkClick r:id="rId3"/>
              </a:rPr>
              <a:t>http://www.theasa.org/</a:t>
            </a:r>
            <a:endParaRPr lang="en-GB" dirty="0"/>
          </a:p>
          <a:p>
            <a:r>
              <a:rPr lang="en-GB" dirty="0"/>
              <a:t>American Anthropological Association: </a:t>
            </a:r>
            <a:r>
              <a:rPr lang="en-GB" dirty="0">
                <a:hlinkClick r:id="rId4"/>
              </a:rPr>
              <a:t>http://www.aaanet.org/</a:t>
            </a:r>
            <a:endParaRPr lang="en-GB" dirty="0"/>
          </a:p>
          <a:p>
            <a:r>
              <a:rPr lang="en-GB" dirty="0"/>
              <a:t>European Association of Social Anthropologists / Association </a:t>
            </a:r>
            <a:r>
              <a:rPr lang="en-GB" dirty="0" err="1"/>
              <a:t>Européenne</a:t>
            </a:r>
            <a:r>
              <a:rPr lang="en-GB" dirty="0"/>
              <a:t> des </a:t>
            </a:r>
            <a:r>
              <a:rPr lang="en-GB" dirty="0" err="1"/>
              <a:t>Anthropologues</a:t>
            </a:r>
            <a:r>
              <a:rPr lang="en-GB" dirty="0"/>
              <a:t> </a:t>
            </a:r>
            <a:r>
              <a:rPr lang="en-GB" dirty="0" err="1"/>
              <a:t>Sociaux</a:t>
            </a:r>
            <a:r>
              <a:rPr lang="en-GB" dirty="0"/>
              <a:t>: </a:t>
            </a:r>
            <a:r>
              <a:rPr lang="en-GB" dirty="0">
                <a:hlinkClick r:id="rId5"/>
              </a:rPr>
              <a:t>http://www.easaonline.org/</a:t>
            </a:r>
            <a:endParaRPr lang="en-GB" dirty="0"/>
          </a:p>
          <a:p>
            <a:r>
              <a:rPr lang="en-GB" dirty="0"/>
              <a:t>International Society for Ethnology and Folklore: </a:t>
            </a:r>
            <a:r>
              <a:rPr lang="en-GB" dirty="0">
                <a:hlinkClick r:id="rId6"/>
              </a:rPr>
              <a:t>http://www.siefhome.org/</a:t>
            </a:r>
            <a:endParaRPr lang="en-GB" dirty="0"/>
          </a:p>
          <a:p>
            <a:r>
              <a:rPr lang="en-GB" dirty="0"/>
              <a:t>Latin American Anthropological Association: </a:t>
            </a:r>
            <a:r>
              <a:rPr lang="en-GB" dirty="0">
                <a:hlinkClick r:id="rId7"/>
              </a:rPr>
              <a:t>http://www.asociacionlatinoamericanadeantropologia.org</a:t>
            </a:r>
            <a:endParaRPr lang="en-GB" dirty="0"/>
          </a:p>
          <a:p>
            <a:r>
              <a:rPr lang="en-GB" dirty="0"/>
              <a:t>Australian Anthropological Society: </a:t>
            </a:r>
            <a:r>
              <a:rPr lang="en-GB" dirty="0">
                <a:hlinkClick r:id="rId8"/>
              </a:rPr>
              <a:t>http://www.aas.asn.au</a:t>
            </a:r>
            <a:endParaRPr lang="en-GB" dirty="0"/>
          </a:p>
          <a:p>
            <a:r>
              <a:rPr lang="en-GB" dirty="0"/>
              <a:t>Anthropological Association of Ireland: </a:t>
            </a:r>
            <a:r>
              <a:rPr lang="en-GB" dirty="0">
                <a:hlinkClick r:id="rId9"/>
              </a:rPr>
              <a:t>http://www.anthropologyireland.org</a:t>
            </a:r>
            <a:endParaRPr lang="en-GB" dirty="0"/>
          </a:p>
          <a:p>
            <a:r>
              <a:rPr lang="en-GB" dirty="0"/>
              <a:t>Federation of Spanish Anthropological Associations: </a:t>
            </a:r>
            <a:r>
              <a:rPr lang="en-GB" dirty="0">
                <a:hlinkClick r:id="rId10"/>
              </a:rPr>
              <a:t>http://faaeeantrapologia.com</a:t>
            </a:r>
            <a:endParaRPr lang="en-GB" dirty="0"/>
          </a:p>
          <a:p>
            <a:r>
              <a:rPr lang="en-GB" dirty="0"/>
              <a:t>Canadian Anthropology Society: </a:t>
            </a:r>
            <a:r>
              <a:rPr lang="en-GB" dirty="0">
                <a:hlinkClick r:id="rId11"/>
              </a:rPr>
              <a:t>http://www.cas-sca.ca</a:t>
            </a:r>
            <a:endParaRPr lang="en-GB" dirty="0"/>
          </a:p>
          <a:p>
            <a:r>
              <a:rPr lang="en-GB" dirty="0"/>
              <a:t>The Finnish Anthropological Society: </a:t>
            </a:r>
            <a:r>
              <a:rPr lang="en-GB" dirty="0">
                <a:hlinkClick r:id="rId12"/>
              </a:rPr>
              <a:t>http://www.antropologinenseura.fi/en/home/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9280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004AA-7EBF-9574-E9D2-06D0F427D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7A935-887C-5A69-8584-2CF520B52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Ethnography Matters: </a:t>
            </a:r>
            <a:r>
              <a:rPr lang="en-GB" dirty="0">
                <a:hlinkClick r:id="rId2"/>
              </a:rPr>
              <a:t>http://ethnographymatters.net/</a:t>
            </a:r>
            <a:endParaRPr lang="en-GB" dirty="0"/>
          </a:p>
          <a:p>
            <a:r>
              <a:rPr lang="en-GB" dirty="0"/>
              <a:t>Savage Minds: </a:t>
            </a:r>
            <a:r>
              <a:rPr lang="en-GB" dirty="0">
                <a:hlinkClick r:id="rId3"/>
              </a:rPr>
              <a:t>http://savageminds.org/</a:t>
            </a:r>
            <a:endParaRPr lang="en-GB" dirty="0"/>
          </a:p>
          <a:p>
            <a:r>
              <a:rPr lang="en-GB" dirty="0"/>
              <a:t>ALLEGRA: A Virtual Lab of Legal Anthropology: </a:t>
            </a:r>
            <a:r>
              <a:rPr lang="en-GB" dirty="0">
                <a:hlinkClick r:id="rId4"/>
              </a:rPr>
              <a:t>http://allegralaboratory.net</a:t>
            </a:r>
            <a:endParaRPr lang="en-GB" dirty="0"/>
          </a:p>
          <a:p>
            <a:r>
              <a:rPr lang="en-GB" dirty="0" err="1"/>
              <a:t>Somatosphere</a:t>
            </a:r>
            <a:r>
              <a:rPr lang="en-GB" dirty="0"/>
              <a:t>: </a:t>
            </a:r>
            <a:r>
              <a:rPr lang="en-GB" dirty="0">
                <a:hlinkClick r:id="rId5"/>
              </a:rPr>
              <a:t>http://somatosphere.net/</a:t>
            </a:r>
            <a:endParaRPr lang="en-GB" dirty="0"/>
          </a:p>
          <a:p>
            <a:r>
              <a:rPr lang="en-GB" dirty="0" err="1"/>
              <a:t>Focaal</a:t>
            </a:r>
            <a:r>
              <a:rPr lang="en-GB" dirty="0"/>
              <a:t>. Journal of Global and Historical Anthropology: </a:t>
            </a:r>
            <a:r>
              <a:rPr lang="en-GB" dirty="0">
                <a:hlinkClick r:id="rId6"/>
              </a:rPr>
              <a:t>http://www.focaalblog.com/</a:t>
            </a:r>
            <a:endParaRPr lang="en-GB" dirty="0"/>
          </a:p>
          <a:p>
            <a:r>
              <a:rPr lang="en-GB" dirty="0"/>
              <a:t>Open Access Anthropology: </a:t>
            </a:r>
            <a:r>
              <a:rPr lang="en-GB" dirty="0">
                <a:hlinkClick r:id="rId7"/>
              </a:rPr>
              <a:t>http://blog.openaccessanthropology.org/about/</a:t>
            </a:r>
            <a:endParaRPr lang="en-GB" dirty="0"/>
          </a:p>
          <a:p>
            <a:r>
              <a:rPr lang="en-GB" dirty="0"/>
              <a:t>Living Anthropologically: </a:t>
            </a:r>
            <a:r>
              <a:rPr lang="en-GB" dirty="0">
                <a:hlinkClick r:id="rId8"/>
              </a:rPr>
              <a:t>http://www.livinganthropologically.com/</a:t>
            </a:r>
            <a:endParaRPr lang="en-GB" dirty="0"/>
          </a:p>
          <a:p>
            <a:r>
              <a:rPr lang="en-GB" dirty="0" err="1"/>
              <a:t>Neuroanthropology</a:t>
            </a:r>
            <a:r>
              <a:rPr lang="en-GB" dirty="0"/>
              <a:t>: </a:t>
            </a:r>
            <a:r>
              <a:rPr lang="en-GB" dirty="0">
                <a:hlinkClick r:id="rId9"/>
              </a:rPr>
              <a:t>http://blogs.plos.org/neuroanthropology/about/</a:t>
            </a:r>
            <a:endParaRPr lang="en-GB" dirty="0"/>
          </a:p>
          <a:p>
            <a:r>
              <a:rPr lang="en-GB" dirty="0"/>
              <a:t>Transformations: </a:t>
            </a:r>
            <a:r>
              <a:rPr lang="en-GB" dirty="0">
                <a:hlinkClick r:id="rId10"/>
              </a:rPr>
              <a:t>http://transformations-blog.com/</a:t>
            </a:r>
            <a:endParaRPr lang="en-GB" dirty="0"/>
          </a:p>
          <a:p>
            <a:r>
              <a:rPr lang="en-GB" dirty="0"/>
              <a:t>Open Anthropology Cooperative: </a:t>
            </a:r>
            <a:r>
              <a:rPr lang="en-GB" dirty="0">
                <a:hlinkClick r:id="rId11"/>
              </a:rPr>
              <a:t>http://openanthcoop.ning.com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296125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74EE0-98FA-533B-CBA7-5479DBD5C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  -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2AFF0-981E-11FB-BAA1-B5B2CAA34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>
                <a:hlinkClick r:id="rId2"/>
              </a:rPr>
              <a:t>Morality and Technology: The End of the Means</a:t>
            </a:r>
            <a:r>
              <a:rPr lang="en-GB" dirty="0"/>
              <a:t> (page 248 -250)</a:t>
            </a:r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Multispecies Salon</a:t>
            </a:r>
            <a:endParaRPr lang="en-GB" dirty="0"/>
          </a:p>
          <a:p>
            <a:r>
              <a:rPr lang="en-GB" dirty="0">
                <a:solidFill>
                  <a:srgbClr val="0F1111"/>
                </a:solidFill>
                <a:latin typeface="Amazon Ember"/>
                <a:hlinkClick r:id="rId4"/>
              </a:rPr>
              <a:t>The Practice of Everyday Life</a:t>
            </a:r>
            <a:endParaRPr lang="en-GB" dirty="0">
              <a:solidFill>
                <a:srgbClr val="0F1111"/>
              </a:solidFill>
              <a:latin typeface="Amazon Ember"/>
            </a:endParaRPr>
          </a:p>
          <a:p>
            <a:r>
              <a:rPr lang="en-GB" dirty="0">
                <a:solidFill>
                  <a:srgbClr val="0F1111"/>
                </a:solidFill>
                <a:latin typeface="Amazon Ember"/>
                <a:hlinkClick r:id="rId5"/>
              </a:rPr>
              <a:t>Existential Anthropology</a:t>
            </a:r>
            <a:endParaRPr lang="en-GB" dirty="0">
              <a:solidFill>
                <a:srgbClr val="0F1111"/>
              </a:solidFill>
              <a:latin typeface="Amazon Ember"/>
            </a:endParaRPr>
          </a:p>
          <a:p>
            <a:r>
              <a:rPr lang="en-GB" dirty="0">
                <a:solidFill>
                  <a:srgbClr val="0F1111"/>
                </a:solidFill>
                <a:latin typeface="Amazon Ember"/>
                <a:hlinkClick r:id="rId6"/>
              </a:rPr>
              <a:t>The Relative Native: Essays on Indigenous Conceptual Worlds </a:t>
            </a:r>
            <a:endParaRPr lang="en-GB" dirty="0">
              <a:solidFill>
                <a:srgbClr val="0F1111"/>
              </a:solidFill>
              <a:latin typeface="Amazon Ember"/>
            </a:endParaRPr>
          </a:p>
          <a:p>
            <a:r>
              <a:rPr lang="en-GB" dirty="0">
                <a:solidFill>
                  <a:srgbClr val="0F1111"/>
                </a:solidFill>
                <a:latin typeface="Amazon Ember"/>
                <a:hlinkClick r:id="rId7"/>
              </a:rPr>
              <a:t>Aeromobilities</a:t>
            </a:r>
            <a:endParaRPr lang="en-GB" dirty="0">
              <a:solidFill>
                <a:srgbClr val="0F1111"/>
              </a:solidFill>
              <a:latin typeface="Amazon Ember"/>
            </a:endParaRPr>
          </a:p>
          <a:p>
            <a:r>
              <a:rPr lang="en-GB" dirty="0">
                <a:solidFill>
                  <a:srgbClr val="0F1111"/>
                </a:solidFill>
                <a:latin typeface="Amazon Ember"/>
                <a:hlinkClick r:id="rId8"/>
              </a:rPr>
              <a:t>I Swear I Saw This: Drawings in Fieldwork Notebooks, Namely My Own</a:t>
            </a:r>
            <a:endParaRPr lang="en-GB" dirty="0">
              <a:solidFill>
                <a:srgbClr val="0F1111"/>
              </a:solidFill>
              <a:latin typeface="Amazon Ember"/>
            </a:endParaRPr>
          </a:p>
          <a:p>
            <a:r>
              <a:rPr lang="en-GB" dirty="0">
                <a:solidFill>
                  <a:srgbClr val="0F1111"/>
                </a:solidFill>
                <a:latin typeface="Amazon Ember"/>
                <a:hlinkClick r:id="rId9"/>
              </a:rPr>
              <a:t>A History of Anthropology</a:t>
            </a:r>
            <a:endParaRPr lang="en-GB" dirty="0">
              <a:solidFill>
                <a:srgbClr val="0F1111"/>
              </a:solidFill>
              <a:latin typeface="Amazon Ember"/>
            </a:endParaRPr>
          </a:p>
          <a:p>
            <a:r>
              <a:rPr lang="en-GB" dirty="0">
                <a:solidFill>
                  <a:srgbClr val="0F1111"/>
                </a:solidFill>
                <a:latin typeface="Amazon Ember"/>
                <a:hlinkClick r:id="rId10"/>
              </a:rPr>
              <a:t>The Posthuman</a:t>
            </a:r>
            <a:endParaRPr lang="en-GB" dirty="0">
              <a:solidFill>
                <a:srgbClr val="0F1111"/>
              </a:solidFill>
              <a:latin typeface="Amazon Ember"/>
            </a:endParaRPr>
          </a:p>
          <a:p>
            <a:r>
              <a:rPr lang="en-GB" dirty="0">
                <a:solidFill>
                  <a:srgbClr val="0F1111"/>
                </a:solidFill>
                <a:latin typeface="Amazon Ember"/>
                <a:hlinkClick r:id="rId11"/>
              </a:rPr>
              <a:t>Rainforest Shamans: Essays on the Tukano Indians of the Northwest Amazon</a:t>
            </a:r>
            <a:endParaRPr lang="en-GB" dirty="0">
              <a:solidFill>
                <a:srgbClr val="0F1111"/>
              </a:solidFill>
              <a:latin typeface="Amazon Ember"/>
            </a:endParaRPr>
          </a:p>
          <a:p>
            <a:r>
              <a:rPr lang="en-GB" dirty="0">
                <a:solidFill>
                  <a:srgbClr val="0F1111"/>
                </a:solidFill>
                <a:latin typeface="Amazon Ember"/>
                <a:hlinkClick r:id="rId12"/>
              </a:rPr>
              <a:t>Introducing Anthropology: What Makes Us Human?</a:t>
            </a:r>
            <a:endParaRPr lang="en-GB" dirty="0">
              <a:solidFill>
                <a:srgbClr val="0F1111"/>
              </a:solidFill>
              <a:latin typeface="Amazon Ember"/>
            </a:endParaRPr>
          </a:p>
          <a:p>
            <a:r>
              <a:rPr lang="en-GB" dirty="0">
                <a:solidFill>
                  <a:srgbClr val="0F1111"/>
                </a:solidFill>
                <a:latin typeface="Amazon Ember"/>
                <a:hlinkClick r:id="rId13"/>
              </a:rPr>
              <a:t>Social and Cultural Anthropology: The Key Concepts</a:t>
            </a:r>
            <a:endParaRPr lang="en-GB" dirty="0">
              <a:solidFill>
                <a:srgbClr val="0F1111"/>
              </a:solidFill>
              <a:latin typeface="Amazon Ember"/>
            </a:endParaRPr>
          </a:p>
          <a:p>
            <a:endParaRPr lang="en-GB" dirty="0">
              <a:solidFill>
                <a:srgbClr val="0F1111"/>
              </a:solidFill>
              <a:latin typeface="Amazon Ember"/>
            </a:endParaRPr>
          </a:p>
          <a:p>
            <a:endParaRPr lang="en-GB" dirty="0">
              <a:solidFill>
                <a:srgbClr val="0F1111"/>
              </a:solidFill>
              <a:latin typeface="Amazon Ember"/>
            </a:endParaRPr>
          </a:p>
          <a:p>
            <a:endParaRPr lang="en-GB" dirty="0">
              <a:solidFill>
                <a:srgbClr val="0F1111"/>
              </a:solidFill>
              <a:latin typeface="Amazon Ember"/>
            </a:endParaRPr>
          </a:p>
          <a:p>
            <a:endParaRPr lang="en-GB" dirty="0">
              <a:solidFill>
                <a:srgbClr val="0F1111"/>
              </a:solidFill>
              <a:latin typeface="Amazon Ember"/>
            </a:endParaRPr>
          </a:p>
          <a:p>
            <a:endParaRPr lang="en-GB" dirty="0">
              <a:solidFill>
                <a:srgbClr val="0F1111"/>
              </a:solidFill>
              <a:latin typeface="Amazon Ember"/>
            </a:endParaRPr>
          </a:p>
          <a:p>
            <a:endParaRPr lang="en-GB" dirty="0">
              <a:solidFill>
                <a:srgbClr val="0F1111"/>
              </a:solidFill>
              <a:latin typeface="Amazon Ember"/>
            </a:endParaRPr>
          </a:p>
          <a:p>
            <a:endParaRPr lang="en-GB" dirty="0">
              <a:solidFill>
                <a:srgbClr val="0F1111"/>
              </a:solidFill>
              <a:latin typeface="Amazon Ember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438084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B7C9F-C2AE-E8A6-52DE-1A691BA7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Anthropology in Market Research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F77A6-927A-B487-E5E0-042F648CD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What is Social Anthropology?</a:t>
            </a:r>
          </a:p>
          <a:p>
            <a:r>
              <a:rPr lang="en-GB" dirty="0"/>
              <a:t>Why is it relevant to Market Researchers?</a:t>
            </a:r>
          </a:p>
          <a:p>
            <a:r>
              <a:rPr lang="en-GB" dirty="0"/>
              <a:t>The Lens + the Method</a:t>
            </a:r>
          </a:p>
          <a:p>
            <a:endParaRPr lang="en-GB" dirty="0"/>
          </a:p>
          <a:p>
            <a:r>
              <a:rPr lang="en-GB" dirty="0"/>
              <a:t>A Very Brief History of Anthropology</a:t>
            </a:r>
          </a:p>
          <a:p>
            <a:r>
              <a:rPr lang="en-GB" dirty="0"/>
              <a:t>Focusing the Lens</a:t>
            </a:r>
          </a:p>
          <a:p>
            <a:r>
              <a:rPr lang="en-GB" dirty="0"/>
              <a:t>Finding a Continual Method</a:t>
            </a:r>
          </a:p>
          <a:p>
            <a:r>
              <a:rPr lang="en-GB" dirty="0"/>
              <a:t>The Reflexive Encounter</a:t>
            </a:r>
          </a:p>
        </p:txBody>
      </p:sp>
    </p:spTree>
    <p:extLst>
      <p:ext uri="{BB962C8B-B14F-4D97-AF65-F5344CB8AC3E}">
        <p14:creationId xmlns:p14="http://schemas.microsoft.com/office/powerpoint/2010/main" val="317460850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1176A-1AD3-B716-AB1C-5DE206738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2" y="559813"/>
            <a:ext cx="4589432" cy="22368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Using Anthropology in Market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C94BAC-580A-8569-829A-E1ECDCD34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5756" y="2955401"/>
            <a:ext cx="3988112" cy="31576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venir Next LT Pro" panose="020B0504020202020204" pitchFamily="34" charset="0"/>
              <a:buChar char="+"/>
            </a:pPr>
            <a:r>
              <a:rPr lang="en-US" sz="1800" dirty="0"/>
              <a:t>Jonathan Newman PhD</a:t>
            </a:r>
          </a:p>
          <a:p>
            <a:pPr indent="-228600" algn="l">
              <a:buFont typeface="Avenir Next LT Pro" panose="020B0504020202020204" pitchFamily="34" charset="0"/>
              <a:buChar char="+"/>
            </a:pPr>
            <a:r>
              <a:rPr lang="en-US" sz="1800" dirty="0">
                <a:hlinkClick r:id="rId2"/>
              </a:rPr>
              <a:t>www.deepresearch.co.uk</a:t>
            </a:r>
            <a:endParaRPr lang="en-US" sz="1800" dirty="0"/>
          </a:p>
          <a:p>
            <a:pPr indent="-228600" algn="l">
              <a:buFont typeface="Avenir Next LT Pro" panose="020B0504020202020204" pitchFamily="34" charset="0"/>
              <a:buChar char="+"/>
            </a:pPr>
            <a:r>
              <a:rPr lang="en-US" sz="1800" dirty="0" err="1">
                <a:hlinkClick r:id="rId3"/>
              </a:rPr>
              <a:t>info@deepresearch.co.uk</a:t>
            </a:r>
            <a:endParaRPr lang="en-US" sz="1800" dirty="0"/>
          </a:p>
          <a:p>
            <a:pPr indent="-228600" algn="l">
              <a:buFont typeface="Avenir Next LT Pro" panose="020B0504020202020204" pitchFamily="34" charset="0"/>
              <a:buChar char="+"/>
            </a:pPr>
            <a:r>
              <a:rPr lang="en-US" sz="1800" dirty="0"/>
              <a:t>+44 7897 200 929</a:t>
            </a:r>
          </a:p>
          <a:p>
            <a:pPr indent="-228600" algn="l">
              <a:buFont typeface="Avenir Next LT Pro" panose="020B0504020202020204" pitchFamily="34" charset="0"/>
              <a:buChar char="+"/>
            </a:pPr>
            <a:endParaRPr lang="en-US" sz="1800" dirty="0"/>
          </a:p>
          <a:p>
            <a:pPr indent="-228600" algn="l">
              <a:buFont typeface="Avenir Next LT Pro" panose="020B0504020202020204" pitchFamily="34" charset="0"/>
              <a:buChar char="+"/>
            </a:pPr>
            <a:endParaRPr lang="en-US" sz="1800" dirty="0"/>
          </a:p>
        </p:txBody>
      </p:sp>
      <p:pic>
        <p:nvPicPr>
          <p:cNvPr id="4" name="Picture 3" descr="A group of people standing in a circle in front of a sunset&#10;&#10;Description automatically generated with low confidence">
            <a:extLst>
              <a:ext uri="{FF2B5EF4-FFF2-40B4-BE49-F238E27FC236}">
                <a16:creationId xmlns:a16="http://schemas.microsoft.com/office/drawing/2014/main" id="{E58C7570-A7A7-F2C1-9A50-A6ED1BE6A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7812" b="7812"/>
          <a:stretch/>
        </p:blipFill>
        <p:spPr>
          <a:xfrm>
            <a:off x="5529949" y="1458632"/>
            <a:ext cx="6387190" cy="3592796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2E55F041-9186-FDCB-3B46-220417F22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86" y="4396381"/>
            <a:ext cx="3652135" cy="219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97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0B7F9-5EF0-177A-2AEF-FEFB64173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 Very Brief History of Anthropology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5A342-86E4-C7C7-8F9F-B10A2ABFA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Travelling Encounters</a:t>
            </a:r>
          </a:p>
          <a:p>
            <a:pPr lvl="1"/>
            <a:r>
              <a:rPr lang="en-GB" dirty="0"/>
              <a:t>Geo-Political/Historic context</a:t>
            </a:r>
          </a:p>
          <a:p>
            <a:pPr lvl="2"/>
            <a:r>
              <a:rPr lang="en-GB" dirty="0"/>
              <a:t>Purpose of Journey  </a:t>
            </a:r>
          </a:p>
          <a:p>
            <a:pPr lvl="3"/>
            <a:r>
              <a:rPr lang="en-GB" dirty="0"/>
              <a:t>Interpretation of Others</a:t>
            </a:r>
          </a:p>
          <a:p>
            <a:pPr lvl="3"/>
            <a:endParaRPr lang="en-GB" dirty="0"/>
          </a:p>
          <a:p>
            <a:pPr lvl="1">
              <a:buFont typeface="Wingdings" pitchFamily="2" charset="2"/>
              <a:buChar char="§"/>
            </a:pPr>
            <a:r>
              <a:rPr lang="en-GB" dirty="0"/>
              <a:t>What to Observe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/>
              <a:t>How to Measure it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4671FA1-A12E-8397-5664-CF9F24C21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092" y="4638191"/>
            <a:ext cx="1371600" cy="1473200"/>
          </a:xfrm>
          <a:prstGeom prst="rect">
            <a:avLst/>
          </a:prstGeom>
        </p:spPr>
      </p:pic>
      <p:pic>
        <p:nvPicPr>
          <p:cNvPr id="8" name="Picture 7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D03DAB7C-7DE2-7562-8F3A-CCA4F4895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171" y="4809641"/>
            <a:ext cx="1790700" cy="1130300"/>
          </a:xfrm>
          <a:prstGeom prst="rect">
            <a:avLst/>
          </a:prstGeom>
        </p:spPr>
      </p:pic>
      <p:pic>
        <p:nvPicPr>
          <p:cNvPr id="10" name="Picture 9" descr="A group of people sitting around a table&#10;&#10;Description automatically generated with low confidence">
            <a:extLst>
              <a:ext uri="{FF2B5EF4-FFF2-40B4-BE49-F238E27FC236}">
                <a16:creationId xmlns:a16="http://schemas.microsoft.com/office/drawing/2014/main" id="{2201725D-CCCE-8C82-BFB0-012D57576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617" y="1825625"/>
            <a:ext cx="3658803" cy="2244066"/>
          </a:xfrm>
          <a:prstGeom prst="rect">
            <a:avLst/>
          </a:prstGeom>
        </p:spPr>
      </p:pic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D3B86E-7080-8642-4A56-0D2F86E1A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822" y="5265800"/>
            <a:ext cx="3275633" cy="134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59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AA16A-2E62-3648-BB79-A4D79CE3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56" y="11663"/>
            <a:ext cx="6538993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Where you are is who you are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80BCD0-DC7C-FD40-96F0-4CDB7A7E1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8974" y="557719"/>
            <a:ext cx="4306921" cy="2871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7EF01-8CA9-AD46-BFE3-5AD2D0E44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10" y="2863504"/>
            <a:ext cx="6757940" cy="3716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B3AFB-A415-7D46-ACF2-FFAABF321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973" y="3653011"/>
            <a:ext cx="4306921" cy="2927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2C8605-9423-D73A-E995-84AE56ACC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029" y="2863504"/>
            <a:ext cx="130761" cy="17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742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AA16A-2E62-3648-BB79-A4D79CE3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56" y="11663"/>
            <a:ext cx="6538993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Where you are is who you are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80BCD0-DC7C-FD40-96F0-4CDB7A7E1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9537" y="557720"/>
            <a:ext cx="476358" cy="317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7EF01-8CA9-AD46-BFE3-5AD2D0E442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1603513" y="1381078"/>
            <a:ext cx="9548187" cy="5251501"/>
          </a:xfrm>
          <a:prstGeom prst="rect">
            <a:avLst/>
          </a:prstGeom>
          <a:solidFill>
            <a:schemeClr val="bg1">
              <a:alpha val="786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B3AFB-A415-7D46-ACF2-FFAABF321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8661" y="6262799"/>
            <a:ext cx="467233" cy="317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2C8605-9423-D73A-E995-84AE56ACC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075" y="951492"/>
            <a:ext cx="4293705" cy="57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21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1FDA4-AA5D-7546-8ECD-20332F0A0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42486-14BE-514E-AE54-A2B51F413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7734" y="-880533"/>
            <a:ext cx="12327467" cy="8009466"/>
          </a:xfrm>
        </p:spPr>
      </p:pic>
    </p:spTree>
    <p:extLst>
      <p:ext uri="{BB962C8B-B14F-4D97-AF65-F5344CB8AC3E}">
        <p14:creationId xmlns:p14="http://schemas.microsoft.com/office/powerpoint/2010/main" val="2591094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6D0A0-8D55-7742-AEFA-B826A20A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5E9874-F074-004F-8AD4-7EB958944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028" y="-372532"/>
            <a:ext cx="12344028" cy="823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77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1D53-CEA1-7D45-BD12-CE3F7F8B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77D265-C233-3142-B3D0-9DFC8C312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0934" y="-169333"/>
            <a:ext cx="13529733" cy="7027334"/>
          </a:xfrm>
        </p:spPr>
      </p:pic>
    </p:spTree>
    <p:extLst>
      <p:ext uri="{BB962C8B-B14F-4D97-AF65-F5344CB8AC3E}">
        <p14:creationId xmlns:p14="http://schemas.microsoft.com/office/powerpoint/2010/main" val="2016866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0BD7-5FD3-033E-F50C-119B1F598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478" y="-52918"/>
            <a:ext cx="10515600" cy="1325563"/>
          </a:xfrm>
        </p:spPr>
        <p:txBody>
          <a:bodyPr/>
          <a:lstStyle/>
          <a:p>
            <a:r>
              <a:rPr lang="en-GB" dirty="0"/>
              <a:t>A Relational Existence</a:t>
            </a:r>
          </a:p>
        </p:txBody>
      </p:sp>
      <p:pic>
        <p:nvPicPr>
          <p:cNvPr id="5" name="Content Placeholder 4" descr="Circle of smiling faces of children with heads together looking downwards">
            <a:extLst>
              <a:ext uri="{FF2B5EF4-FFF2-40B4-BE49-F238E27FC236}">
                <a16:creationId xmlns:a16="http://schemas.microsoft.com/office/drawing/2014/main" id="{F50BACD2-4F27-E289-52AC-31417C22D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5741" y="1825625"/>
            <a:ext cx="4956537" cy="3307646"/>
          </a:xfr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589D669-3AC1-57BE-E2E8-1CADA4F9EF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213139"/>
              </p:ext>
            </p:extLst>
          </p:nvPr>
        </p:nvGraphicFramePr>
        <p:xfrm>
          <a:off x="500271" y="879445"/>
          <a:ext cx="10893286" cy="5999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FC5DD52-A3D3-F41D-B23B-18178BA119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3449562"/>
              </p:ext>
            </p:extLst>
          </p:nvPr>
        </p:nvGraphicFramePr>
        <p:xfrm>
          <a:off x="9887266" y="5133271"/>
          <a:ext cx="2605116" cy="1745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Picture 8" descr="Colourful, transparent jellyfish swimming underwater">
            <a:extLst>
              <a:ext uri="{FF2B5EF4-FFF2-40B4-BE49-F238E27FC236}">
                <a16:creationId xmlns:a16="http://schemas.microsoft.com/office/drawing/2014/main" id="{137D02E0-7C76-526C-8A76-0FBB9269C1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0270" y="5587550"/>
            <a:ext cx="1331391" cy="88936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EC1AFE6-8F3C-F252-E97C-7BD53E532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8887566"/>
              </p:ext>
            </p:extLst>
          </p:nvPr>
        </p:nvGraphicFramePr>
        <p:xfrm>
          <a:off x="9826485" y="1272645"/>
          <a:ext cx="1865244" cy="1668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81229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10965</TotalTime>
  <Words>712</Words>
  <Application>Microsoft Macintosh PowerPoint</Application>
  <PresentationFormat>Widescreen</PresentationFormat>
  <Paragraphs>176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Amazon Ember</vt:lpstr>
      <vt:lpstr>Arial</vt:lpstr>
      <vt:lpstr>Avenir Next LT Pro</vt:lpstr>
      <vt:lpstr>AvenirNext LT Pro Medium</vt:lpstr>
      <vt:lpstr>Calibri</vt:lpstr>
      <vt:lpstr>Posterama</vt:lpstr>
      <vt:lpstr>Wingdings</vt:lpstr>
      <vt:lpstr>ExploreVTI</vt:lpstr>
      <vt:lpstr>Using Anthropology in Market Research</vt:lpstr>
      <vt:lpstr>Using Anthropology in Market Research</vt:lpstr>
      <vt:lpstr>A Very Brief History of Anthropology </vt:lpstr>
      <vt:lpstr>Where you are is who you are</vt:lpstr>
      <vt:lpstr>Where you are is who you are</vt:lpstr>
      <vt:lpstr>PowerPoint Presentation</vt:lpstr>
      <vt:lpstr>PowerPoint Presentation</vt:lpstr>
      <vt:lpstr>PowerPoint Presentation</vt:lpstr>
      <vt:lpstr>A Relational Existence</vt:lpstr>
      <vt:lpstr>A Relational Existence</vt:lpstr>
      <vt:lpstr>A Relational Existence</vt:lpstr>
      <vt:lpstr>A Relational Existence</vt:lpstr>
      <vt:lpstr>Anthropology as a Way of Research</vt:lpstr>
      <vt:lpstr>Anthropology as a Way of Life</vt:lpstr>
      <vt:lpstr>PowerPoint Presentation</vt:lpstr>
      <vt:lpstr>Resources</vt:lpstr>
      <vt:lpstr>Resources</vt:lpstr>
      <vt:lpstr>Resources</vt:lpstr>
      <vt:lpstr>Resources  - Books</vt:lpstr>
      <vt:lpstr>Using Anthropology in Market Research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Anthropology in Market Research</dc:title>
  <dc:creator>Jonathan Newman</dc:creator>
  <cp:lastModifiedBy>Jonathan Newman</cp:lastModifiedBy>
  <cp:revision>32</cp:revision>
  <dcterms:created xsi:type="dcterms:W3CDTF">2022-08-08T16:47:28Z</dcterms:created>
  <dcterms:modified xsi:type="dcterms:W3CDTF">2022-08-25T10:58:17Z</dcterms:modified>
</cp:coreProperties>
</file>